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sldIdLst>
    <p:sldId id="256" r:id="rId2"/>
    <p:sldId id="267" r:id="rId3"/>
    <p:sldId id="259" r:id="rId4"/>
    <p:sldId id="258" r:id="rId5"/>
    <p:sldId id="264" r:id="rId6"/>
    <p:sldId id="266" r:id="rId7"/>
    <p:sldId id="260" r:id="rId8"/>
    <p:sldId id="268" r:id="rId9"/>
    <p:sldId id="265" r:id="rId10"/>
    <p:sldId id="26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zabeth Swedberg" initials="ES" lastIdx="8" clrIdx="0">
    <p:extLst>
      <p:ext uri="{19B8F6BF-5375-455C-9EA6-DF929625EA0E}">
        <p15:presenceInfo xmlns:p15="http://schemas.microsoft.com/office/powerpoint/2012/main" userId="cWXIfg6LxK0nLzkpfAqql9XOeI8AnNTP6ItByA00+9I=" providerId="None"/>
      </p:ext>
    </p:extLst>
  </p:cmAuthor>
  <p:cmAuthor id="2" name="Jacqulyn Baughman" initials="JB" lastIdx="5" clrIdx="1">
    <p:extLst>
      <p:ext uri="{19B8F6BF-5375-455C-9EA6-DF929625EA0E}">
        <p15:presenceInfo xmlns:p15="http://schemas.microsoft.com/office/powerpoint/2012/main" userId="4Glj3FmVj2POVIW/1Buf3kzuT4999cgLWoFOnn2vv/E=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FCE526-DB60-412B-9744-11B6736FF01B}" v="13" dt="2020-05-21T17:34:54.372"/>
    <p1510:client id="{5D5CE492-F617-47A6-AB48-83E78062569E}" v="5" dt="2020-05-20T20:03:15.187"/>
    <p1510:client id="{90783250-8127-4CB4-A494-E53D952D0F3D}" v="143" dt="2020-05-21T15:17:56.894"/>
    <p1510:client id="{98E644F3-C697-4E17-AE97-F1D873B645B8}" v="18" dt="2020-05-21T17:28:38.404"/>
    <p1510:client id="{B30A216F-1DC4-4FA4-8AB9-F28C9E007497}" v="259" dt="2020-05-19T20:31:26.378"/>
    <p1510:client id="{D17B378F-91A1-427F-9EEA-5684FE25DD6D}" v="428" dt="2020-05-21T17:17:50.927"/>
    <p1510:client id="{DDC8EA3F-F65C-4B65-A9FA-D726B906A466}" v="146" dt="2020-06-04T01:05:39.179"/>
    <p1510:client id="{F1619196-A8D4-48B9-A845-C3329C48E667}" v="494" dt="2020-05-19T21:59:12.6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1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90783250-8127-4CB4-A494-E53D952D0F3D}"/>
    <pc:docChg chg="modSld sldOrd">
      <pc:chgData name="" userId="" providerId="" clId="Web-{90783250-8127-4CB4-A494-E53D952D0F3D}" dt="2020-05-21T15:17:56.894" v="138" actId="20577"/>
      <pc:docMkLst>
        <pc:docMk/>
      </pc:docMkLst>
      <pc:sldChg chg="modSp addCm">
        <pc:chgData name="" userId="" providerId="" clId="Web-{90783250-8127-4CB4-A494-E53D952D0F3D}" dt="2020-05-21T15:17:56.894" v="137" actId="20577"/>
        <pc:sldMkLst>
          <pc:docMk/>
          <pc:sldMk cId="2215332105" sldId="256"/>
        </pc:sldMkLst>
        <pc:spChg chg="mod">
          <ac:chgData name="" userId="" providerId="" clId="Web-{90783250-8127-4CB4-A494-E53D952D0F3D}" dt="2020-05-21T15:17:38.784" v="128" actId="20577"/>
          <ac:spMkLst>
            <pc:docMk/>
            <pc:sldMk cId="2215332105" sldId="256"/>
            <ac:spMk id="2" creationId="{1504C97B-CD57-4E16-810C-EF84EFBAA431}"/>
          </ac:spMkLst>
        </pc:spChg>
        <pc:spChg chg="mod">
          <ac:chgData name="" userId="" providerId="" clId="Web-{90783250-8127-4CB4-A494-E53D952D0F3D}" dt="2020-05-21T15:17:56.894" v="137" actId="20577"/>
          <ac:spMkLst>
            <pc:docMk/>
            <pc:sldMk cId="2215332105" sldId="256"/>
            <ac:spMk id="3" creationId="{F35F67A4-56DF-4F35-86BF-38A36843A7D0}"/>
          </ac:spMkLst>
        </pc:spChg>
      </pc:sldChg>
      <pc:sldChg chg="ord">
        <pc:chgData name="" userId="" providerId="" clId="Web-{90783250-8127-4CB4-A494-E53D952D0F3D}" dt="2020-05-21T15:16:03.923" v="116"/>
        <pc:sldMkLst>
          <pc:docMk/>
          <pc:sldMk cId="158663859" sldId="258"/>
        </pc:sldMkLst>
      </pc:sldChg>
      <pc:sldChg chg="addCm delCm">
        <pc:chgData name="" userId="" providerId="" clId="Web-{90783250-8127-4CB4-A494-E53D952D0F3D}" dt="2020-05-21T15:13:15.981" v="27"/>
        <pc:sldMkLst>
          <pc:docMk/>
          <pc:sldMk cId="2841844248" sldId="259"/>
        </pc:sldMkLst>
      </pc:sldChg>
      <pc:sldChg chg="modSp ord addCm">
        <pc:chgData name="" userId="" providerId="" clId="Web-{90783250-8127-4CB4-A494-E53D952D0F3D}" dt="2020-05-21T15:16:49.002" v="117"/>
        <pc:sldMkLst>
          <pc:docMk/>
          <pc:sldMk cId="221295547" sldId="264"/>
        </pc:sldMkLst>
        <pc:spChg chg="mod">
          <ac:chgData name="" userId="" providerId="" clId="Web-{90783250-8127-4CB4-A494-E53D952D0F3D}" dt="2020-05-21T15:11:42.353" v="20" actId="20577"/>
          <ac:spMkLst>
            <pc:docMk/>
            <pc:sldMk cId="221295547" sldId="264"/>
            <ac:spMk id="3" creationId="{637681C6-BFC9-497A-A773-7E48C4F3DC58}"/>
          </ac:spMkLst>
        </pc:spChg>
      </pc:sldChg>
      <pc:sldChg chg="ord">
        <pc:chgData name="" userId="" providerId="" clId="Web-{90783250-8127-4CB4-A494-E53D952D0F3D}" dt="2020-05-21T15:15:53.875" v="115"/>
        <pc:sldMkLst>
          <pc:docMk/>
          <pc:sldMk cId="382736402" sldId="265"/>
        </pc:sldMkLst>
      </pc:sldChg>
      <pc:sldChg chg="ord">
        <pc:chgData name="" userId="" providerId="" clId="Web-{90783250-8127-4CB4-A494-E53D952D0F3D}" dt="2020-05-21T15:15:47.234" v="114"/>
        <pc:sldMkLst>
          <pc:docMk/>
          <pc:sldMk cId="3187659038" sldId="266"/>
        </pc:sldMkLst>
      </pc:sldChg>
    </pc:docChg>
  </pc:docChgLst>
  <pc:docChgLst>
    <pc:chgData clId="Web-{B30A216F-1DC4-4FA4-8AB9-F28C9E007497}"/>
    <pc:docChg chg="addSld modSld">
      <pc:chgData name="" userId="" providerId="" clId="Web-{B30A216F-1DC4-4FA4-8AB9-F28C9E007497}" dt="2020-05-19T20:31:26.378" v="257" actId="20577"/>
      <pc:docMkLst>
        <pc:docMk/>
      </pc:docMkLst>
      <pc:sldChg chg="addCm">
        <pc:chgData name="" userId="" providerId="" clId="Web-{B30A216F-1DC4-4FA4-8AB9-F28C9E007497}" dt="2020-05-19T20:18:35.572" v="192"/>
        <pc:sldMkLst>
          <pc:docMk/>
          <pc:sldMk cId="2215332105" sldId="256"/>
        </pc:sldMkLst>
      </pc:sldChg>
      <pc:sldChg chg="modSp addCm">
        <pc:chgData name="" userId="" providerId="" clId="Web-{B30A216F-1DC4-4FA4-8AB9-F28C9E007497}" dt="2020-05-19T20:12:46.147" v="190"/>
        <pc:sldMkLst>
          <pc:docMk/>
          <pc:sldMk cId="2841844248" sldId="259"/>
        </pc:sldMkLst>
        <pc:spChg chg="mod">
          <ac:chgData name="" userId="" providerId="" clId="Web-{B30A216F-1DC4-4FA4-8AB9-F28C9E007497}" dt="2020-05-19T20:11:43.691" v="187" actId="20577"/>
          <ac:spMkLst>
            <pc:docMk/>
            <pc:sldMk cId="2841844248" sldId="259"/>
            <ac:spMk id="3" creationId="{44CF23D3-97AE-4E7D-BAF2-AD6E581E5C2C}"/>
          </ac:spMkLst>
        </pc:spChg>
      </pc:sldChg>
      <pc:sldChg chg="modSp addCm">
        <pc:chgData name="" userId="" providerId="" clId="Web-{B30A216F-1DC4-4FA4-8AB9-F28C9E007497}" dt="2020-05-19T20:22:02.864" v="194" actId="14100"/>
        <pc:sldMkLst>
          <pc:docMk/>
          <pc:sldMk cId="221295547" sldId="264"/>
        </pc:sldMkLst>
        <pc:spChg chg="mod">
          <ac:chgData name="" userId="" providerId="" clId="Web-{B30A216F-1DC4-4FA4-8AB9-F28C9E007497}" dt="2020-05-19T20:21:59.864" v="193" actId="14100"/>
          <ac:spMkLst>
            <pc:docMk/>
            <pc:sldMk cId="221295547" sldId="264"/>
            <ac:spMk id="3" creationId="{637681C6-BFC9-497A-A773-7E48C4F3DC58}"/>
          </ac:spMkLst>
        </pc:spChg>
        <pc:picChg chg="mod">
          <ac:chgData name="" userId="" providerId="" clId="Web-{B30A216F-1DC4-4FA4-8AB9-F28C9E007497}" dt="2020-05-19T20:22:02.864" v="194" actId="14100"/>
          <ac:picMkLst>
            <pc:docMk/>
            <pc:sldMk cId="221295547" sldId="264"/>
            <ac:picMk id="6" creationId="{EDF23DC8-0CD8-4A73-8C70-580CCB300A98}"/>
          </ac:picMkLst>
        </pc:picChg>
      </pc:sldChg>
      <pc:sldChg chg="modSp new">
        <pc:chgData name="" userId="" providerId="" clId="Web-{B30A216F-1DC4-4FA4-8AB9-F28C9E007497}" dt="2020-05-19T20:31:26.363" v="256" actId="20577"/>
        <pc:sldMkLst>
          <pc:docMk/>
          <pc:sldMk cId="3187659038" sldId="266"/>
        </pc:sldMkLst>
        <pc:spChg chg="mod">
          <ac:chgData name="" userId="" providerId="" clId="Web-{B30A216F-1DC4-4FA4-8AB9-F28C9E007497}" dt="2020-05-19T20:31:26.363" v="256" actId="20577"/>
          <ac:spMkLst>
            <pc:docMk/>
            <pc:sldMk cId="3187659038" sldId="266"/>
            <ac:spMk id="3" creationId="{F73348FF-A4DC-40E6-91C3-A174E948C6CF}"/>
          </ac:spMkLst>
        </pc:spChg>
      </pc:sldChg>
    </pc:docChg>
  </pc:docChgLst>
  <pc:docChgLst>
    <pc:chgData clId="Web-{5AFCE526-DB60-412B-9744-11B6736FF01B}"/>
    <pc:docChg chg="modSld">
      <pc:chgData name="" userId="" providerId="" clId="Web-{5AFCE526-DB60-412B-9744-11B6736FF01B}" dt="2020-05-21T17:34:54.372" v="12" actId="20577"/>
      <pc:docMkLst>
        <pc:docMk/>
      </pc:docMkLst>
      <pc:sldChg chg="modSp">
        <pc:chgData name="" userId="" providerId="" clId="Web-{5AFCE526-DB60-412B-9744-11B6736FF01B}" dt="2020-05-21T17:34:30.684" v="4" actId="20577"/>
        <pc:sldMkLst>
          <pc:docMk/>
          <pc:sldMk cId="3187659038" sldId="266"/>
        </pc:sldMkLst>
        <pc:spChg chg="mod">
          <ac:chgData name="" userId="" providerId="" clId="Web-{5AFCE526-DB60-412B-9744-11B6736FF01B}" dt="2020-05-21T17:34:30.684" v="4" actId="20577"/>
          <ac:spMkLst>
            <pc:docMk/>
            <pc:sldMk cId="3187659038" sldId="266"/>
            <ac:spMk id="3" creationId="{F73348FF-A4DC-40E6-91C3-A174E948C6CF}"/>
          </ac:spMkLst>
        </pc:spChg>
      </pc:sldChg>
      <pc:sldChg chg="modSp">
        <pc:chgData name="" userId="" providerId="" clId="Web-{5AFCE526-DB60-412B-9744-11B6736FF01B}" dt="2020-05-21T17:34:44.747" v="10" actId="20577"/>
        <pc:sldMkLst>
          <pc:docMk/>
          <pc:sldMk cId="2995412846" sldId="268"/>
        </pc:sldMkLst>
        <pc:spChg chg="mod">
          <ac:chgData name="" userId="" providerId="" clId="Web-{5AFCE526-DB60-412B-9744-11B6736FF01B}" dt="2020-05-21T17:34:44.747" v="10" actId="20577"/>
          <ac:spMkLst>
            <pc:docMk/>
            <pc:sldMk cId="2995412846" sldId="268"/>
            <ac:spMk id="3" creationId="{9A27E478-75F8-419F-A179-38B62CFE572C}"/>
          </ac:spMkLst>
        </pc:spChg>
      </pc:sldChg>
    </pc:docChg>
  </pc:docChgLst>
  <pc:docChgLst>
    <pc:chgData clId="Web-{43B97C74-A655-47C3-8DB6-32A4ABC6ABD8}"/>
    <pc:docChg chg="modSld">
      <pc:chgData name="" userId="" providerId="" clId="Web-{43B97C74-A655-47C3-8DB6-32A4ABC6ABD8}" dt="2020-05-21T17:00:14.330" v="8" actId="1076"/>
      <pc:docMkLst>
        <pc:docMk/>
      </pc:docMkLst>
      <pc:sldChg chg="modSp">
        <pc:chgData name="" userId="" providerId="" clId="Web-{43B97C74-A655-47C3-8DB6-32A4ABC6ABD8}" dt="2020-05-21T17:00:14.330" v="8" actId="1076"/>
        <pc:sldMkLst>
          <pc:docMk/>
          <pc:sldMk cId="352086517" sldId="260"/>
        </pc:sldMkLst>
        <pc:spChg chg="mod">
          <ac:chgData name="" userId="" providerId="" clId="Web-{43B97C74-A655-47C3-8DB6-32A4ABC6ABD8}" dt="2020-05-21T17:00:14.330" v="8" actId="1076"/>
          <ac:spMkLst>
            <pc:docMk/>
            <pc:sldMk cId="352086517" sldId="260"/>
            <ac:spMk id="12" creationId="{FF7F5CE3-9984-4EAA-8306-F973A5830CDE}"/>
          </ac:spMkLst>
        </pc:spChg>
        <pc:spChg chg="mod">
          <ac:chgData name="" userId="" providerId="" clId="Web-{43B97C74-A655-47C3-8DB6-32A4ABC6ABD8}" dt="2020-05-21T17:00:00.033" v="4" actId="1076"/>
          <ac:spMkLst>
            <pc:docMk/>
            <pc:sldMk cId="352086517" sldId="260"/>
            <ac:spMk id="16" creationId="{9A075A8C-54CD-4493-A8EB-78AA19BCA3DA}"/>
          </ac:spMkLst>
        </pc:spChg>
        <pc:picChg chg="mod">
          <ac:chgData name="" userId="" providerId="" clId="Web-{43B97C74-A655-47C3-8DB6-32A4ABC6ABD8}" dt="2020-05-21T17:00:00.017" v="3" actId="1076"/>
          <ac:picMkLst>
            <pc:docMk/>
            <pc:sldMk cId="352086517" sldId="260"/>
            <ac:picMk id="4" creationId="{AE839EA8-E29C-4DDF-AF78-D02427A2CA00}"/>
          </ac:picMkLst>
        </pc:picChg>
        <pc:picChg chg="mod">
          <ac:chgData name="" userId="" providerId="" clId="Web-{43B97C74-A655-47C3-8DB6-32A4ABC6ABD8}" dt="2020-05-21T17:00:14.314" v="7" actId="1076"/>
          <ac:picMkLst>
            <pc:docMk/>
            <pc:sldMk cId="352086517" sldId="260"/>
            <ac:picMk id="5" creationId="{33927A33-6B0B-4AED-9DE9-00AC1DDC0DB8}"/>
          </ac:picMkLst>
        </pc:picChg>
      </pc:sldChg>
      <pc:sldChg chg="modSp">
        <pc:chgData name="" userId="" providerId="" clId="Web-{43B97C74-A655-47C3-8DB6-32A4ABC6ABD8}" dt="2020-05-21T16:59:39.720" v="0" actId="20577"/>
        <pc:sldMkLst>
          <pc:docMk/>
          <pc:sldMk cId="3969496261" sldId="267"/>
        </pc:sldMkLst>
        <pc:spChg chg="mod">
          <ac:chgData name="" userId="" providerId="" clId="Web-{43B97C74-A655-47C3-8DB6-32A4ABC6ABD8}" dt="2020-05-21T16:59:39.720" v="0" actId="20577"/>
          <ac:spMkLst>
            <pc:docMk/>
            <pc:sldMk cId="3969496261" sldId="267"/>
            <ac:spMk id="3" creationId="{FFFC379D-EEC0-475A-BC27-8153BF022DC3}"/>
          </ac:spMkLst>
        </pc:spChg>
      </pc:sldChg>
    </pc:docChg>
  </pc:docChgLst>
  <pc:docChgLst>
    <pc:chgData clId="Web-{D17B378F-91A1-427F-9EEA-5684FE25DD6D}"/>
    <pc:docChg chg="addSld modSld">
      <pc:chgData name="" userId="" providerId="" clId="Web-{D17B378F-91A1-427F-9EEA-5684FE25DD6D}" dt="2020-05-21T16:46:01.640" v="256" actId="14100"/>
      <pc:docMkLst>
        <pc:docMk/>
      </pc:docMkLst>
      <pc:sldChg chg="addSp modSp">
        <pc:chgData name="" userId="" providerId="" clId="Web-{D17B378F-91A1-427F-9EEA-5684FE25DD6D}" dt="2020-05-21T16:38:43.686" v="240" actId="20577"/>
        <pc:sldMkLst>
          <pc:docMk/>
          <pc:sldMk cId="352086517" sldId="260"/>
        </pc:sldMkLst>
        <pc:spChg chg="mod">
          <ac:chgData name="" userId="" providerId="" clId="Web-{D17B378F-91A1-427F-9EEA-5684FE25DD6D}" dt="2020-05-21T16:38:43.686" v="240" actId="20577"/>
          <ac:spMkLst>
            <pc:docMk/>
            <pc:sldMk cId="352086517" sldId="260"/>
            <ac:spMk id="3" creationId="{CFF8C80C-33C8-4C5F-B31F-434D83AAB0D8}"/>
          </ac:spMkLst>
        </pc:spChg>
        <pc:spChg chg="add mod">
          <ac:chgData name="" userId="" providerId="" clId="Web-{D17B378F-91A1-427F-9EEA-5684FE25DD6D}" dt="2020-05-21T16:37:58.186" v="232" actId="1076"/>
          <ac:spMkLst>
            <pc:docMk/>
            <pc:sldMk cId="352086517" sldId="260"/>
            <ac:spMk id="12" creationId="{FF7F5CE3-9984-4EAA-8306-F973A5830CDE}"/>
          </ac:spMkLst>
        </pc:spChg>
        <pc:spChg chg="mod">
          <ac:chgData name="" userId="" providerId="" clId="Web-{D17B378F-91A1-427F-9EEA-5684FE25DD6D}" dt="2020-05-21T16:37:33.295" v="223" actId="1076"/>
          <ac:spMkLst>
            <pc:docMk/>
            <pc:sldMk cId="352086517" sldId="260"/>
            <ac:spMk id="16" creationId="{9A075A8C-54CD-4493-A8EB-78AA19BCA3DA}"/>
          </ac:spMkLst>
        </pc:spChg>
        <pc:picChg chg="mod">
          <ac:chgData name="" userId="" providerId="" clId="Web-{D17B378F-91A1-427F-9EEA-5684FE25DD6D}" dt="2020-05-21T16:37:44.529" v="229" actId="1076"/>
          <ac:picMkLst>
            <pc:docMk/>
            <pc:sldMk cId="352086517" sldId="260"/>
            <ac:picMk id="4" creationId="{AE839EA8-E29C-4DDF-AF78-D02427A2CA00}"/>
          </ac:picMkLst>
        </pc:picChg>
        <pc:picChg chg="add mod">
          <ac:chgData name="" userId="" providerId="" clId="Web-{D17B378F-91A1-427F-9EEA-5684FE25DD6D}" dt="2020-05-21T16:37:40.420" v="227" actId="14100"/>
          <ac:picMkLst>
            <pc:docMk/>
            <pc:sldMk cId="352086517" sldId="260"/>
            <ac:picMk id="5" creationId="{33927A33-6B0B-4AED-9DE9-00AC1DDC0DB8}"/>
          </ac:picMkLst>
        </pc:picChg>
      </pc:sldChg>
      <pc:sldChg chg="addSp delSp modSp">
        <pc:chgData name="" userId="" providerId="" clId="Web-{D17B378F-91A1-427F-9EEA-5684FE25DD6D}" dt="2020-05-21T16:38:29.608" v="238" actId="20577"/>
        <pc:sldMkLst>
          <pc:docMk/>
          <pc:sldMk cId="221295547" sldId="264"/>
        </pc:sldMkLst>
        <pc:spChg chg="mod">
          <ac:chgData name="" userId="" providerId="" clId="Web-{D17B378F-91A1-427F-9EEA-5684FE25DD6D}" dt="2020-05-21T16:38:29.608" v="238" actId="20577"/>
          <ac:spMkLst>
            <pc:docMk/>
            <pc:sldMk cId="221295547" sldId="264"/>
            <ac:spMk id="3" creationId="{637681C6-BFC9-497A-A773-7E48C4F3DC58}"/>
          </ac:spMkLst>
        </pc:spChg>
        <pc:spChg chg="add mod">
          <ac:chgData name="" userId="" providerId="" clId="Web-{D17B378F-91A1-427F-9EEA-5684FE25DD6D}" dt="2020-05-21T16:37:19.842" v="219"/>
          <ac:spMkLst>
            <pc:docMk/>
            <pc:sldMk cId="221295547" sldId="264"/>
            <ac:spMk id="5" creationId="{7165C2EF-76BF-429A-BA3E-90EA65A57587}"/>
          </ac:spMkLst>
        </pc:spChg>
        <pc:spChg chg="del">
          <ac:chgData name="" userId="" providerId="" clId="Web-{D17B378F-91A1-427F-9EEA-5684FE25DD6D}" dt="2020-05-21T16:37:49.795" v="230"/>
          <ac:spMkLst>
            <pc:docMk/>
            <pc:sldMk cId="221295547" sldId="264"/>
            <ac:spMk id="7" creationId="{B0EB4084-B31A-4516-95C1-4BF2B7F86AF5}"/>
          </ac:spMkLst>
        </pc:spChg>
        <pc:picChg chg="del">
          <ac:chgData name="" userId="" providerId="" clId="Web-{D17B378F-91A1-427F-9EEA-5684FE25DD6D}" dt="2020-05-21T16:37:19.842" v="219"/>
          <ac:picMkLst>
            <pc:docMk/>
            <pc:sldMk cId="221295547" sldId="264"/>
            <ac:picMk id="6" creationId="{EDF23DC8-0CD8-4A73-8C70-580CCB300A98}"/>
          </ac:picMkLst>
        </pc:picChg>
      </pc:sldChg>
      <pc:sldChg chg="modSp new">
        <pc:chgData name="" userId="" providerId="" clId="Web-{D17B378F-91A1-427F-9EEA-5684FE25DD6D}" dt="2020-05-21T16:36:55.123" v="216" actId="20577"/>
        <pc:sldMkLst>
          <pc:docMk/>
          <pc:sldMk cId="3969496261" sldId="267"/>
        </pc:sldMkLst>
        <pc:spChg chg="mod">
          <ac:chgData name="" userId="" providerId="" clId="Web-{D17B378F-91A1-427F-9EEA-5684FE25DD6D}" dt="2020-05-21T16:36:55.123" v="216" actId="20577"/>
          <ac:spMkLst>
            <pc:docMk/>
            <pc:sldMk cId="3969496261" sldId="267"/>
            <ac:spMk id="2" creationId="{1C52336D-421C-417F-AD0B-F8C77547CEC0}"/>
          </ac:spMkLst>
        </pc:spChg>
        <pc:spChg chg="mod">
          <ac:chgData name="" userId="" providerId="" clId="Web-{D17B378F-91A1-427F-9EEA-5684FE25DD6D}" dt="2020-05-21T16:36:45.388" v="207" actId="20577"/>
          <ac:spMkLst>
            <pc:docMk/>
            <pc:sldMk cId="3969496261" sldId="267"/>
            <ac:spMk id="3" creationId="{FFFC379D-EEC0-475A-BC27-8153BF022DC3}"/>
          </ac:spMkLst>
        </pc:spChg>
      </pc:sldChg>
      <pc:sldChg chg="addSp delSp modSp new">
        <pc:chgData name="" userId="" providerId="" clId="Web-{D17B378F-91A1-427F-9EEA-5684FE25DD6D}" dt="2020-05-21T16:46:01.640" v="256" actId="14100"/>
        <pc:sldMkLst>
          <pc:docMk/>
          <pc:sldMk cId="2995412846" sldId="268"/>
        </pc:sldMkLst>
        <pc:spChg chg="mod">
          <ac:chgData name="" userId="" providerId="" clId="Web-{D17B378F-91A1-427F-9EEA-5684FE25DD6D}" dt="2020-05-21T16:39:02.654" v="250" actId="20577"/>
          <ac:spMkLst>
            <pc:docMk/>
            <pc:sldMk cId="2995412846" sldId="268"/>
            <ac:spMk id="2" creationId="{17724584-B1F6-44AB-8DFE-27B882E1292A}"/>
          </ac:spMkLst>
        </pc:spChg>
        <pc:spChg chg="mod">
          <ac:chgData name="" userId="" providerId="" clId="Web-{D17B378F-91A1-427F-9EEA-5684FE25DD6D}" dt="2020-05-21T16:38:58.998" v="246" actId="20577"/>
          <ac:spMkLst>
            <pc:docMk/>
            <pc:sldMk cId="2995412846" sldId="268"/>
            <ac:spMk id="3" creationId="{9A27E478-75F8-419F-A179-38B62CFE572C}"/>
          </ac:spMkLst>
        </pc:spChg>
        <pc:spChg chg="del">
          <ac:chgData name="" userId="" providerId="" clId="Web-{D17B378F-91A1-427F-9EEA-5684FE25DD6D}" dt="2020-05-21T16:45:52.937" v="253"/>
          <ac:spMkLst>
            <pc:docMk/>
            <pc:sldMk cId="2995412846" sldId="268"/>
            <ac:spMk id="4" creationId="{0D4011E6-A94A-42BB-9130-77AD78EE6FFB}"/>
          </ac:spMkLst>
        </pc:spChg>
        <pc:picChg chg="add mod ord">
          <ac:chgData name="" userId="" providerId="" clId="Web-{D17B378F-91A1-427F-9EEA-5684FE25DD6D}" dt="2020-05-21T16:46:01.640" v="256" actId="14100"/>
          <ac:picMkLst>
            <pc:docMk/>
            <pc:sldMk cId="2995412846" sldId="268"/>
            <ac:picMk id="5" creationId="{1B44A55E-20E9-4A31-9071-9B9D38A29BAC}"/>
          </ac:picMkLst>
        </pc:picChg>
      </pc:sldChg>
    </pc:docChg>
  </pc:docChgLst>
  <pc:docChgLst>
    <pc:chgData clId="Web-{98E644F3-C697-4E17-AE97-F1D873B645B8}"/>
    <pc:docChg chg="modSld">
      <pc:chgData name="" userId="" providerId="" clId="Web-{98E644F3-C697-4E17-AE97-F1D873B645B8}" dt="2020-05-21T17:28:38.404" v="16"/>
      <pc:docMkLst>
        <pc:docMk/>
      </pc:docMkLst>
      <pc:sldChg chg="modSp">
        <pc:chgData name="" userId="" providerId="" clId="Web-{98E644F3-C697-4E17-AE97-F1D873B645B8}" dt="2020-05-21T17:26:44.386" v="3" actId="20577"/>
        <pc:sldMkLst>
          <pc:docMk/>
          <pc:sldMk cId="352086517" sldId="260"/>
        </pc:sldMkLst>
        <pc:spChg chg="mod">
          <ac:chgData name="" userId="" providerId="" clId="Web-{98E644F3-C697-4E17-AE97-F1D873B645B8}" dt="2020-05-21T17:26:44.386" v="3" actId="20577"/>
          <ac:spMkLst>
            <pc:docMk/>
            <pc:sldMk cId="352086517" sldId="260"/>
            <ac:spMk id="3" creationId="{CFF8C80C-33C8-4C5F-B31F-434D83AAB0D8}"/>
          </ac:spMkLst>
        </pc:spChg>
      </pc:sldChg>
      <pc:sldChg chg="modSp">
        <pc:chgData name="" userId="" providerId="" clId="Web-{98E644F3-C697-4E17-AE97-F1D873B645B8}" dt="2020-05-21T17:27:23.168" v="10" actId="20577"/>
        <pc:sldMkLst>
          <pc:docMk/>
          <pc:sldMk cId="221295547" sldId="264"/>
        </pc:sldMkLst>
        <pc:spChg chg="mod">
          <ac:chgData name="" userId="" providerId="" clId="Web-{98E644F3-C697-4E17-AE97-F1D873B645B8}" dt="2020-05-21T17:27:23.168" v="10" actId="20577"/>
          <ac:spMkLst>
            <pc:docMk/>
            <pc:sldMk cId="221295547" sldId="264"/>
            <ac:spMk id="3" creationId="{637681C6-BFC9-497A-A773-7E48C4F3DC58}"/>
          </ac:spMkLst>
        </pc:spChg>
      </pc:sldChg>
      <pc:sldChg chg="modSp">
        <pc:chgData name="" userId="" providerId="" clId="Web-{98E644F3-C697-4E17-AE97-F1D873B645B8}" dt="2020-05-21T17:26:33.604" v="2" actId="1076"/>
        <pc:sldMkLst>
          <pc:docMk/>
          <pc:sldMk cId="3187659038" sldId="266"/>
        </pc:sldMkLst>
        <pc:spChg chg="mod">
          <ac:chgData name="" userId="" providerId="" clId="Web-{98E644F3-C697-4E17-AE97-F1D873B645B8}" dt="2020-05-21T17:26:33.604" v="2" actId="1076"/>
          <ac:spMkLst>
            <pc:docMk/>
            <pc:sldMk cId="3187659038" sldId="266"/>
            <ac:spMk id="18" creationId="{B60BC99F-8327-45AA-8B00-BBC912247B4E}"/>
          </ac:spMkLst>
        </pc:spChg>
        <pc:spChg chg="mod">
          <ac:chgData name="" userId="" providerId="" clId="Web-{98E644F3-C697-4E17-AE97-F1D873B645B8}" dt="2020-05-21T17:26:24.416" v="0" actId="1076"/>
          <ac:spMkLst>
            <pc:docMk/>
            <pc:sldMk cId="3187659038" sldId="266"/>
            <ac:spMk id="19" creationId="{21AA5834-6271-4CCA-A67F-5C6E0B845C74}"/>
          </ac:spMkLst>
        </pc:spChg>
      </pc:sldChg>
      <pc:sldChg chg="addSp delSp modSp">
        <pc:chgData name="" userId="" providerId="" clId="Web-{98E644F3-C697-4E17-AE97-F1D873B645B8}" dt="2020-05-21T17:28:38.404" v="16"/>
        <pc:sldMkLst>
          <pc:docMk/>
          <pc:sldMk cId="2995412846" sldId="268"/>
        </pc:sldMkLst>
        <pc:picChg chg="add del mod">
          <ac:chgData name="" userId="" providerId="" clId="Web-{98E644F3-C697-4E17-AE97-F1D873B645B8}" dt="2020-05-21T17:28:38.404" v="16"/>
          <ac:picMkLst>
            <pc:docMk/>
            <pc:sldMk cId="2995412846" sldId="268"/>
            <ac:picMk id="4" creationId="{EC1EB723-EC44-4DA8-8F02-E5161904B4BB}"/>
          </ac:picMkLst>
        </pc:picChg>
      </pc:sldChg>
    </pc:docChg>
  </pc:docChgLst>
  <pc:docChgLst>
    <pc:chgData clId="Web-{738F874E-9DB2-45CC-94BE-71602B341A38}"/>
    <pc:docChg chg="modSld">
      <pc:chgData name="" userId="" providerId="" clId="Web-{738F874E-9DB2-45CC-94BE-71602B341A38}" dt="2020-05-21T17:17:50.927" v="152" actId="1076"/>
      <pc:docMkLst>
        <pc:docMk/>
      </pc:docMkLst>
      <pc:sldChg chg="addSp modSp">
        <pc:chgData name="" userId="" providerId="" clId="Web-{738F874E-9DB2-45CC-94BE-71602B341A38}" dt="2020-05-21T17:15:17.411" v="148" actId="14100"/>
        <pc:sldMkLst>
          <pc:docMk/>
          <pc:sldMk cId="158663859" sldId="258"/>
        </pc:sldMkLst>
        <pc:spChg chg="mod">
          <ac:chgData name="" userId="" providerId="" clId="Web-{738F874E-9DB2-45CC-94BE-71602B341A38}" dt="2020-05-21T17:08:58.488" v="93" actId="20577"/>
          <ac:spMkLst>
            <pc:docMk/>
            <pc:sldMk cId="158663859" sldId="258"/>
            <ac:spMk id="3" creationId="{450379AA-B014-4A0F-8B42-F33491B29201}"/>
          </ac:spMkLst>
        </pc:spChg>
        <pc:picChg chg="add mod">
          <ac:chgData name="" userId="" providerId="" clId="Web-{738F874E-9DB2-45CC-94BE-71602B341A38}" dt="2020-05-21T17:15:17.411" v="148" actId="14100"/>
          <ac:picMkLst>
            <pc:docMk/>
            <pc:sldMk cId="158663859" sldId="258"/>
            <ac:picMk id="4" creationId="{BBF42728-3185-4286-93E4-86E5F572419C}"/>
          </ac:picMkLst>
        </pc:picChg>
      </pc:sldChg>
      <pc:sldChg chg="modSp">
        <pc:chgData name="" userId="" providerId="" clId="Web-{738F874E-9DB2-45CC-94BE-71602B341A38}" dt="2020-05-21T17:13:35.429" v="132" actId="20577"/>
        <pc:sldMkLst>
          <pc:docMk/>
          <pc:sldMk cId="352086517" sldId="260"/>
        </pc:sldMkLst>
        <pc:spChg chg="mod">
          <ac:chgData name="" userId="" providerId="" clId="Web-{738F874E-9DB2-45CC-94BE-71602B341A38}" dt="2020-05-21T17:13:35.429" v="132" actId="20577"/>
          <ac:spMkLst>
            <pc:docMk/>
            <pc:sldMk cId="352086517" sldId="260"/>
            <ac:spMk id="3" creationId="{CFF8C80C-33C8-4C5F-B31F-434D83AAB0D8}"/>
          </ac:spMkLst>
        </pc:spChg>
      </pc:sldChg>
      <pc:sldChg chg="addSp delSp modSp">
        <pc:chgData name="" userId="" providerId="" clId="Web-{738F874E-9DB2-45CC-94BE-71602B341A38}" dt="2020-05-21T17:17:50.927" v="152" actId="1076"/>
        <pc:sldMkLst>
          <pc:docMk/>
          <pc:sldMk cId="221295547" sldId="264"/>
        </pc:sldMkLst>
        <pc:spChg chg="mod">
          <ac:chgData name="" userId="" providerId="" clId="Web-{738F874E-9DB2-45CC-94BE-71602B341A38}" dt="2020-05-21T17:10:33.129" v="105" actId="20577"/>
          <ac:spMkLst>
            <pc:docMk/>
            <pc:sldMk cId="221295547" sldId="264"/>
            <ac:spMk id="3" creationId="{637681C6-BFC9-497A-A773-7E48C4F3DC58}"/>
          </ac:spMkLst>
        </pc:spChg>
        <pc:spChg chg="del">
          <ac:chgData name="" userId="" providerId="" clId="Web-{738F874E-9DB2-45CC-94BE-71602B341A38}" dt="2020-05-21T17:16:07.223" v="149"/>
          <ac:spMkLst>
            <pc:docMk/>
            <pc:sldMk cId="221295547" sldId="264"/>
            <ac:spMk id="5" creationId="{7165C2EF-76BF-429A-BA3E-90EA65A57587}"/>
          </ac:spMkLst>
        </pc:spChg>
        <pc:picChg chg="add mod ord">
          <ac:chgData name="" userId="" providerId="" clId="Web-{738F874E-9DB2-45CC-94BE-71602B341A38}" dt="2020-05-21T17:16:09.584" v="150" actId="14100"/>
          <ac:picMkLst>
            <pc:docMk/>
            <pc:sldMk cId="221295547" sldId="264"/>
            <ac:picMk id="8" creationId="{2F13896F-7055-4EDD-83ED-194468D8C0FF}"/>
          </ac:picMkLst>
        </pc:picChg>
        <pc:picChg chg="add mod">
          <ac:chgData name="" userId="" providerId="" clId="Web-{738F874E-9DB2-45CC-94BE-71602B341A38}" dt="2020-05-21T17:17:50.927" v="152" actId="1076"/>
          <ac:picMkLst>
            <pc:docMk/>
            <pc:sldMk cId="221295547" sldId="264"/>
            <ac:picMk id="9" creationId="{75F03F8E-5165-4B87-973C-864569E89F8C}"/>
          </ac:picMkLst>
        </pc:picChg>
      </pc:sldChg>
      <pc:sldChg chg="modSp">
        <pc:chgData name="" userId="" providerId="" clId="Web-{738F874E-9DB2-45CC-94BE-71602B341A38}" dt="2020-05-21T17:14:16.754" v="143" actId="20577"/>
        <pc:sldMkLst>
          <pc:docMk/>
          <pc:sldMk cId="3969496261" sldId="267"/>
        </pc:sldMkLst>
        <pc:spChg chg="mod">
          <ac:chgData name="" userId="" providerId="" clId="Web-{738F874E-9DB2-45CC-94BE-71602B341A38}" dt="2020-05-21T17:14:16.754" v="143" actId="20577"/>
          <ac:spMkLst>
            <pc:docMk/>
            <pc:sldMk cId="3969496261" sldId="267"/>
            <ac:spMk id="3" creationId="{FFFC379D-EEC0-475A-BC27-8153BF022DC3}"/>
          </ac:spMkLst>
        </pc:spChg>
      </pc:sldChg>
      <pc:sldChg chg="modSp">
        <pc:chgData name="" userId="" providerId="" clId="Web-{738F874E-9DB2-45CC-94BE-71602B341A38}" dt="2020-05-21T17:13:45.473" v="140" actId="14100"/>
        <pc:sldMkLst>
          <pc:docMk/>
          <pc:sldMk cId="2995412846" sldId="268"/>
        </pc:sldMkLst>
        <pc:spChg chg="mod">
          <ac:chgData name="" userId="" providerId="" clId="Web-{738F874E-9DB2-45CC-94BE-71602B341A38}" dt="2020-05-21T17:13:45.473" v="140" actId="14100"/>
          <ac:spMkLst>
            <pc:docMk/>
            <pc:sldMk cId="2995412846" sldId="268"/>
            <ac:spMk id="3" creationId="{9A27E478-75F8-419F-A179-38B62CFE572C}"/>
          </ac:spMkLst>
        </pc:spChg>
      </pc:sldChg>
    </pc:docChg>
  </pc:docChgLst>
  <pc:docChgLst>
    <pc:chgData clId="Web-{5D5CE492-F617-47A6-AB48-83E78062569E}"/>
    <pc:docChg chg="modSld">
      <pc:chgData name="" userId="" providerId="" clId="Web-{5D5CE492-F617-47A6-AB48-83E78062569E}" dt="2020-05-20T20:03:15.187" v="5" actId="20577"/>
      <pc:docMkLst>
        <pc:docMk/>
      </pc:docMkLst>
      <pc:sldChg chg="addSp delSp modSp">
        <pc:chgData name="" userId="" providerId="" clId="Web-{5D5CE492-F617-47A6-AB48-83E78062569E}" dt="2020-05-20T20:03:15.187" v="4" actId="20577"/>
        <pc:sldMkLst>
          <pc:docMk/>
          <pc:sldMk cId="2215332105" sldId="256"/>
        </pc:sldMkLst>
        <pc:spChg chg="add del mod">
          <ac:chgData name="" userId="" providerId="" clId="Web-{5D5CE492-F617-47A6-AB48-83E78062569E}" dt="2020-05-20T20:03:15.187" v="4" actId="20577"/>
          <ac:spMkLst>
            <pc:docMk/>
            <pc:sldMk cId="2215332105" sldId="256"/>
            <ac:spMk id="3" creationId="{F35F67A4-56DF-4F35-86BF-38A36843A7D0}"/>
          </ac:spMkLst>
        </pc:spChg>
        <pc:spChg chg="add del mod">
          <ac:chgData name="" userId="" providerId="" clId="Web-{5D5CE492-F617-47A6-AB48-83E78062569E}" dt="2020-05-20T20:03:06.031" v="1"/>
          <ac:spMkLst>
            <pc:docMk/>
            <pc:sldMk cId="2215332105" sldId="256"/>
            <ac:spMk id="5" creationId="{1921E368-E278-455A-A5A2-99C5C76ECBF4}"/>
          </ac:spMkLst>
        </pc:spChg>
      </pc:sldChg>
    </pc:docChg>
  </pc:docChgLst>
  <pc:docChgLst>
    <pc:chgData clId="Web-{F1619196-A8D4-48B9-A845-C3329C48E667}"/>
    <pc:docChg chg="modSld">
      <pc:chgData name="" userId="" providerId="" clId="Web-{F1619196-A8D4-48B9-A845-C3329C48E667}" dt="2020-05-19T21:59:12.690" v="510" actId="1076"/>
      <pc:docMkLst>
        <pc:docMk/>
      </pc:docMkLst>
      <pc:sldChg chg="addSp delSp modSp">
        <pc:chgData name="" userId="" providerId="" clId="Web-{F1619196-A8D4-48B9-A845-C3329C48E667}" dt="2020-05-19T21:57:52.987" v="505" actId="1076"/>
        <pc:sldMkLst>
          <pc:docMk/>
          <pc:sldMk cId="2215332105" sldId="256"/>
        </pc:sldMkLst>
        <pc:spChg chg="mod">
          <ac:chgData name="" userId="" providerId="" clId="Web-{F1619196-A8D4-48B9-A845-C3329C48E667}" dt="2020-05-19T21:57:47.909" v="504" actId="1076"/>
          <ac:spMkLst>
            <pc:docMk/>
            <pc:sldMk cId="2215332105" sldId="256"/>
            <ac:spMk id="2" creationId="{1504C97B-CD57-4E16-810C-EF84EFBAA431}"/>
          </ac:spMkLst>
        </pc:spChg>
        <pc:spChg chg="mod">
          <ac:chgData name="" userId="" providerId="" clId="Web-{F1619196-A8D4-48B9-A845-C3329C48E667}" dt="2020-05-19T21:57:52.987" v="505" actId="1076"/>
          <ac:spMkLst>
            <pc:docMk/>
            <pc:sldMk cId="2215332105" sldId="256"/>
            <ac:spMk id="3" creationId="{F35F67A4-56DF-4F35-86BF-38A36843A7D0}"/>
          </ac:spMkLst>
        </pc:spChg>
        <pc:picChg chg="add del mod ord">
          <ac:chgData name="" userId="" providerId="" clId="Web-{F1619196-A8D4-48B9-A845-C3329C48E667}" dt="2020-05-19T21:47:25.140" v="433"/>
          <ac:picMkLst>
            <pc:docMk/>
            <pc:sldMk cId="2215332105" sldId="256"/>
            <ac:picMk id="4" creationId="{5D91829E-C1A8-4D7F-9467-7F8E3B57CD06}"/>
          </ac:picMkLst>
        </pc:picChg>
        <pc:picChg chg="add del mod ord">
          <ac:chgData name="" userId="" providerId="" clId="Web-{F1619196-A8D4-48B9-A845-C3329C48E667}" dt="2020-05-19T21:53:58.611" v="453"/>
          <ac:picMkLst>
            <pc:docMk/>
            <pc:sldMk cId="2215332105" sldId="256"/>
            <ac:picMk id="6" creationId="{A90B52E1-10EE-458A-BD75-7E93C86A4FF3}"/>
          </ac:picMkLst>
        </pc:picChg>
        <pc:picChg chg="add del mod ord">
          <ac:chgData name="" userId="" providerId="" clId="Web-{F1619196-A8D4-48B9-A845-C3329C48E667}" dt="2020-05-19T21:56:57.033" v="495"/>
          <ac:picMkLst>
            <pc:docMk/>
            <pc:sldMk cId="2215332105" sldId="256"/>
            <ac:picMk id="8" creationId="{B4AF3266-54C0-44C9-9367-A3F237F03AEB}"/>
          </ac:picMkLst>
        </pc:picChg>
        <pc:picChg chg="add mod ord">
          <ac:chgData name="" userId="" providerId="" clId="Web-{F1619196-A8D4-48B9-A845-C3329C48E667}" dt="2020-05-19T21:57:18.330" v="502" actId="1076"/>
          <ac:picMkLst>
            <pc:docMk/>
            <pc:sldMk cId="2215332105" sldId="256"/>
            <ac:picMk id="10" creationId="{221D9FD1-477F-4C1B-999E-36D16AFB31E9}"/>
          </ac:picMkLst>
        </pc:picChg>
      </pc:sldChg>
      <pc:sldChg chg="addCm">
        <pc:chgData name="" userId="" providerId="" clId="Web-{F1619196-A8D4-48B9-A845-C3329C48E667}" dt="2020-05-19T21:38:45.372" v="404"/>
        <pc:sldMkLst>
          <pc:docMk/>
          <pc:sldMk cId="2841844248" sldId="259"/>
        </pc:sldMkLst>
      </pc:sldChg>
      <pc:sldChg chg="addCm">
        <pc:chgData name="" userId="" providerId="" clId="Web-{F1619196-A8D4-48B9-A845-C3329C48E667}" dt="2020-05-19T21:18:31.335" v="391"/>
        <pc:sldMkLst>
          <pc:docMk/>
          <pc:sldMk cId="352086517" sldId="260"/>
        </pc:sldMkLst>
      </pc:sldChg>
      <pc:sldChg chg="modSp">
        <pc:chgData name="" userId="" providerId="" clId="Web-{F1619196-A8D4-48B9-A845-C3329C48E667}" dt="2020-05-19T21:19:40.992" v="397" actId="20577"/>
        <pc:sldMkLst>
          <pc:docMk/>
          <pc:sldMk cId="382736402" sldId="265"/>
        </pc:sldMkLst>
        <pc:spChg chg="mod">
          <ac:chgData name="" userId="" providerId="" clId="Web-{F1619196-A8D4-48B9-A845-C3329C48E667}" dt="2020-05-19T21:19:40.992" v="397" actId="20577"/>
          <ac:spMkLst>
            <pc:docMk/>
            <pc:sldMk cId="382736402" sldId="265"/>
            <ac:spMk id="3" creationId="{A7CEB657-13E5-4F5B-A708-B07A5279900B}"/>
          </ac:spMkLst>
        </pc:spChg>
      </pc:sldChg>
      <pc:sldChg chg="addSp delSp modSp addCm">
        <pc:chgData name="" userId="" providerId="" clId="Web-{F1619196-A8D4-48B9-A845-C3329C48E667}" dt="2020-05-19T21:59:12.690" v="510" actId="1076"/>
        <pc:sldMkLst>
          <pc:docMk/>
          <pc:sldMk cId="3187659038" sldId="266"/>
        </pc:sldMkLst>
        <pc:spChg chg="mod">
          <ac:chgData name="" userId="" providerId="" clId="Web-{F1619196-A8D4-48B9-A845-C3329C48E667}" dt="2020-05-19T20:55:48.657" v="195" actId="20577"/>
          <ac:spMkLst>
            <pc:docMk/>
            <pc:sldMk cId="3187659038" sldId="266"/>
            <ac:spMk id="2" creationId="{D8878FF9-0D25-47E8-AB80-F7C78647E6C3}"/>
          </ac:spMkLst>
        </pc:spChg>
        <pc:spChg chg="mod">
          <ac:chgData name="" userId="" providerId="" clId="Web-{F1619196-A8D4-48B9-A845-C3329C48E667}" dt="2020-05-19T21:32:19.902" v="401" actId="20577"/>
          <ac:spMkLst>
            <pc:docMk/>
            <pc:sldMk cId="3187659038" sldId="266"/>
            <ac:spMk id="3" creationId="{F73348FF-A4DC-40E6-91C3-A174E948C6CF}"/>
          </ac:spMkLst>
        </pc:spChg>
        <pc:spChg chg="del">
          <ac:chgData name="" userId="" providerId="" clId="Web-{F1619196-A8D4-48B9-A845-C3329C48E667}" dt="2020-05-19T20:31:53.010" v="0"/>
          <ac:spMkLst>
            <pc:docMk/>
            <pc:sldMk cId="3187659038" sldId="266"/>
            <ac:spMk id="4" creationId="{DE75FB04-C833-413F-861C-8DD380F352F5}"/>
          </ac:spMkLst>
        </pc:spChg>
        <pc:spChg chg="add del mod">
          <ac:chgData name="" userId="" providerId="" clId="Web-{F1619196-A8D4-48B9-A845-C3329C48E667}" dt="2020-05-19T20:36:50.793" v="57"/>
          <ac:spMkLst>
            <pc:docMk/>
            <pc:sldMk cId="3187659038" sldId="266"/>
            <ac:spMk id="7" creationId="{FDFF8482-C1DC-475F-969E-C75E66A5EAB5}"/>
          </ac:spMkLst>
        </pc:spChg>
        <pc:spChg chg="add del mod">
          <ac:chgData name="" userId="" providerId="" clId="Web-{F1619196-A8D4-48B9-A845-C3329C48E667}" dt="2020-05-19T20:35:44.167" v="33"/>
          <ac:spMkLst>
            <pc:docMk/>
            <pc:sldMk cId="3187659038" sldId="266"/>
            <ac:spMk id="9" creationId="{B97D0168-5F1F-4C62-9236-06F920E18DCD}"/>
          </ac:spMkLst>
        </pc:spChg>
        <pc:spChg chg="add del mod">
          <ac:chgData name="" userId="" providerId="" clId="Web-{F1619196-A8D4-48B9-A845-C3329C48E667}" dt="2020-05-19T20:37:45.402" v="60"/>
          <ac:spMkLst>
            <pc:docMk/>
            <pc:sldMk cId="3187659038" sldId="266"/>
            <ac:spMk id="13" creationId="{64F41BE7-2A69-46CE-83C3-FA864D126210}"/>
          </ac:spMkLst>
        </pc:spChg>
        <pc:spChg chg="add del mod">
          <ac:chgData name="" userId="" providerId="" clId="Web-{F1619196-A8D4-48B9-A845-C3329C48E667}" dt="2020-05-19T20:38:40.606" v="79"/>
          <ac:spMkLst>
            <pc:docMk/>
            <pc:sldMk cId="3187659038" sldId="266"/>
            <ac:spMk id="16" creationId="{A3E763FE-9748-40BA-A6F8-F000058E6E5A}"/>
          </ac:spMkLst>
        </pc:spChg>
        <pc:spChg chg="add mod">
          <ac:chgData name="" userId="" providerId="" clId="Web-{F1619196-A8D4-48B9-A845-C3329C48E667}" dt="2020-05-19T21:59:12.690" v="510" actId="1076"/>
          <ac:spMkLst>
            <pc:docMk/>
            <pc:sldMk cId="3187659038" sldId="266"/>
            <ac:spMk id="18" creationId="{B60BC99F-8327-45AA-8B00-BBC912247B4E}"/>
          </ac:spMkLst>
        </pc:spChg>
        <pc:spChg chg="add mod">
          <ac:chgData name="" userId="" providerId="" clId="Web-{F1619196-A8D4-48B9-A845-C3329C48E667}" dt="2020-05-19T21:58:22.096" v="506" actId="1076"/>
          <ac:spMkLst>
            <pc:docMk/>
            <pc:sldMk cId="3187659038" sldId="266"/>
            <ac:spMk id="19" creationId="{21AA5834-6271-4CCA-A67F-5C6E0B845C74}"/>
          </ac:spMkLst>
        </pc:spChg>
        <pc:picChg chg="add del mod ord modCrop">
          <ac:chgData name="" userId="" providerId="" clId="Web-{F1619196-A8D4-48B9-A845-C3329C48E667}" dt="2020-05-19T20:35:42.230" v="32"/>
          <ac:picMkLst>
            <pc:docMk/>
            <pc:sldMk cId="3187659038" sldId="266"/>
            <ac:picMk id="5" creationId="{1905B94D-7731-4C9E-ADB0-FB55F2609F0B}"/>
          </ac:picMkLst>
        </pc:picChg>
        <pc:picChg chg="add del mod ord modCrop">
          <ac:chgData name="" userId="" providerId="" clId="Web-{F1619196-A8D4-48B9-A845-C3329C48E667}" dt="2020-05-19T20:36:53.855" v="59"/>
          <ac:picMkLst>
            <pc:docMk/>
            <pc:sldMk cId="3187659038" sldId="266"/>
            <ac:picMk id="10" creationId="{836647E9-016A-43C5-8ABB-0D026D400A23}"/>
          </ac:picMkLst>
        </pc:picChg>
        <pc:picChg chg="add del mod ord modCrop">
          <ac:chgData name="" userId="" providerId="" clId="Web-{F1619196-A8D4-48B9-A845-C3329C48E667}" dt="2020-05-19T20:38:42.137" v="80"/>
          <ac:picMkLst>
            <pc:docMk/>
            <pc:sldMk cId="3187659038" sldId="266"/>
            <ac:picMk id="14" creationId="{6604A20D-D4A8-4E98-A8AE-9C57C12BC5DC}"/>
          </ac:picMkLst>
        </pc:picChg>
        <pc:picChg chg="add mod ord modCrop">
          <ac:chgData name="" userId="" providerId="" clId="Web-{F1619196-A8D4-48B9-A845-C3329C48E667}" dt="2020-05-19T21:13:14.850" v="390" actId="1076"/>
          <ac:picMkLst>
            <pc:docMk/>
            <pc:sldMk cId="3187659038" sldId="266"/>
            <ac:picMk id="20" creationId="{408121FE-51FB-4A3C-9EEA-7E9B460644DC}"/>
          </ac:picMkLst>
        </pc:picChg>
      </pc:sldChg>
    </pc:docChg>
  </pc:docChgLst>
  <pc:docChgLst>
    <pc:chgData name="Jacqulyn Baughman" clId="Web-{DDC8EA3F-F65C-4B65-A9FA-D726B906A466}"/>
    <pc:docChg chg="modSld addMainMaster delMainMaster">
      <pc:chgData name="Jacqulyn Baughman" userId="" providerId="" clId="Web-{DDC8EA3F-F65C-4B65-A9FA-D726B906A466}" dt="2020-06-04T01:05:39.179" v="141" actId="1076"/>
      <pc:docMkLst>
        <pc:docMk/>
      </pc:docMkLst>
      <pc:sldChg chg="modSp mod modClrScheme chgLayout">
        <pc:chgData name="Jacqulyn Baughman" userId="" providerId="" clId="Web-{DDC8EA3F-F65C-4B65-A9FA-D726B906A466}" dt="2020-06-04T01:04:11.847" v="119"/>
        <pc:sldMkLst>
          <pc:docMk/>
          <pc:sldMk cId="2215332105" sldId="256"/>
        </pc:sldMkLst>
        <pc:spChg chg="mod ord">
          <ac:chgData name="Jacqulyn Baughman" userId="" providerId="" clId="Web-{DDC8EA3F-F65C-4B65-A9FA-D726B906A466}" dt="2020-06-04T01:04:11.847" v="119"/>
          <ac:spMkLst>
            <pc:docMk/>
            <pc:sldMk cId="2215332105" sldId="256"/>
            <ac:spMk id="2" creationId="{1504C97B-CD57-4E16-810C-EF84EFBAA431}"/>
          </ac:spMkLst>
        </pc:spChg>
        <pc:spChg chg="mod ord">
          <ac:chgData name="Jacqulyn Baughman" userId="" providerId="" clId="Web-{DDC8EA3F-F65C-4B65-A9FA-D726B906A466}" dt="2020-06-04T01:04:11.847" v="119"/>
          <ac:spMkLst>
            <pc:docMk/>
            <pc:sldMk cId="2215332105" sldId="256"/>
            <ac:spMk id="3" creationId="{F35F67A4-56DF-4F35-86BF-38A36843A7D0}"/>
          </ac:spMkLst>
        </pc:spChg>
      </pc:sldChg>
      <pc:sldChg chg="modSp mod modClrScheme chgLayout">
        <pc:chgData name="Jacqulyn Baughman" userId="" providerId="" clId="Web-{DDC8EA3F-F65C-4B65-A9FA-D726B906A466}" dt="2020-06-04T01:04:11.847" v="119"/>
        <pc:sldMkLst>
          <pc:docMk/>
          <pc:sldMk cId="158663859" sldId="258"/>
        </pc:sldMkLst>
        <pc:spChg chg="mod ord">
          <ac:chgData name="Jacqulyn Baughman" userId="" providerId="" clId="Web-{DDC8EA3F-F65C-4B65-A9FA-D726B906A466}" dt="2020-06-04T01:04:11.847" v="119"/>
          <ac:spMkLst>
            <pc:docMk/>
            <pc:sldMk cId="158663859" sldId="258"/>
            <ac:spMk id="2" creationId="{D02B8C9D-2806-4A97-90E5-62CDB7CCC60A}"/>
          </ac:spMkLst>
        </pc:spChg>
        <pc:spChg chg="mod ord">
          <ac:chgData name="Jacqulyn Baughman" userId="" providerId="" clId="Web-{DDC8EA3F-F65C-4B65-A9FA-D726B906A466}" dt="2020-06-04T01:04:11.847" v="119"/>
          <ac:spMkLst>
            <pc:docMk/>
            <pc:sldMk cId="158663859" sldId="258"/>
            <ac:spMk id="3" creationId="{450379AA-B014-4A0F-8B42-F33491B29201}"/>
          </ac:spMkLst>
        </pc:spChg>
      </pc:sldChg>
      <pc:sldChg chg="addSp delSp modSp mod modClrScheme delDesignElem chgLayout">
        <pc:chgData name="Jacqulyn Baughman" userId="" providerId="" clId="Web-{DDC8EA3F-F65C-4B65-A9FA-D726B906A466}" dt="2020-06-04T01:04:11.847" v="119"/>
        <pc:sldMkLst>
          <pc:docMk/>
          <pc:sldMk cId="2841844248" sldId="259"/>
        </pc:sldMkLst>
        <pc:spChg chg="mod ord">
          <ac:chgData name="Jacqulyn Baughman" userId="" providerId="" clId="Web-{DDC8EA3F-F65C-4B65-A9FA-D726B906A466}" dt="2020-06-04T01:04:11.847" v="119"/>
          <ac:spMkLst>
            <pc:docMk/>
            <pc:sldMk cId="2841844248" sldId="259"/>
            <ac:spMk id="2" creationId="{6561CF59-022C-470C-A386-E0AEF9760509}"/>
          </ac:spMkLst>
        </pc:spChg>
        <pc:spChg chg="mod ord">
          <ac:chgData name="Jacqulyn Baughman" userId="" providerId="" clId="Web-{DDC8EA3F-F65C-4B65-A9FA-D726B906A466}" dt="2020-06-04T01:04:11.847" v="119"/>
          <ac:spMkLst>
            <pc:docMk/>
            <pc:sldMk cId="2841844248" sldId="259"/>
            <ac:spMk id="3" creationId="{44CF23D3-97AE-4E7D-BAF2-AD6E581E5C2C}"/>
          </ac:spMkLst>
        </pc:spChg>
        <pc:spChg chg="add del">
          <ac:chgData name="Jacqulyn Baughman" userId="" providerId="" clId="Web-{DDC8EA3F-F65C-4B65-A9FA-D726B906A466}" dt="2020-06-04T01:04:11.847" v="119"/>
          <ac:spMkLst>
            <pc:docMk/>
            <pc:sldMk cId="2841844248" sldId="259"/>
            <ac:spMk id="71" creationId="{44CC594A-A820-450F-B363-C19201FCFEC6}"/>
          </ac:spMkLst>
        </pc:spChg>
        <pc:spChg chg="add del">
          <ac:chgData name="Jacqulyn Baughman" userId="" providerId="" clId="Web-{DDC8EA3F-F65C-4B65-A9FA-D726B906A466}" dt="2020-06-04T01:04:11.847" v="119"/>
          <ac:spMkLst>
            <pc:docMk/>
            <pc:sldMk cId="2841844248" sldId="259"/>
            <ac:spMk id="73" creationId="{59FAB3DA-E9ED-4574-ABCC-378BC0FF1BBC}"/>
          </ac:spMkLst>
        </pc:spChg>
        <pc:spChg chg="add del">
          <ac:chgData name="Jacqulyn Baughman" userId="" providerId="" clId="Web-{DDC8EA3F-F65C-4B65-A9FA-D726B906A466}" dt="2020-06-04T01:04:11.847" v="119"/>
          <ac:spMkLst>
            <pc:docMk/>
            <pc:sldMk cId="2841844248" sldId="259"/>
            <ac:spMk id="75" creationId="{53B8D6B0-55D6-48DC-86D8-FD95D5F118AB}"/>
          </ac:spMkLst>
        </pc:spChg>
      </pc:sldChg>
      <pc:sldChg chg="addSp delSp modSp mod setBg modClrScheme delDesignElem delCm chgLayout">
        <pc:chgData name="Jacqulyn Baughman" userId="" providerId="" clId="Web-{DDC8EA3F-F65C-4B65-A9FA-D726B906A466}" dt="2020-06-04T01:05:39.179" v="141" actId="1076"/>
        <pc:sldMkLst>
          <pc:docMk/>
          <pc:sldMk cId="352086517" sldId="260"/>
        </pc:sldMkLst>
        <pc:spChg chg="mod ord">
          <ac:chgData name="Jacqulyn Baughman" userId="" providerId="" clId="Web-{DDC8EA3F-F65C-4B65-A9FA-D726B906A466}" dt="2020-06-04T01:04:11.847" v="119"/>
          <ac:spMkLst>
            <pc:docMk/>
            <pc:sldMk cId="352086517" sldId="260"/>
            <ac:spMk id="2" creationId="{BCED1E4B-0BB0-493B-9241-00A00DF88AFB}"/>
          </ac:spMkLst>
        </pc:spChg>
        <pc:spChg chg="mod ord">
          <ac:chgData name="Jacqulyn Baughman" userId="" providerId="" clId="Web-{DDC8EA3F-F65C-4B65-A9FA-D726B906A466}" dt="2020-06-04T01:04:11.847" v="119"/>
          <ac:spMkLst>
            <pc:docMk/>
            <pc:sldMk cId="352086517" sldId="260"/>
            <ac:spMk id="3" creationId="{CFF8C80C-33C8-4C5F-B31F-434D83AAB0D8}"/>
          </ac:spMkLst>
        </pc:spChg>
        <pc:spChg chg="add del">
          <ac:chgData name="Jacqulyn Baughman" userId="" providerId="" clId="Web-{DDC8EA3F-F65C-4B65-A9FA-D726B906A466}" dt="2020-06-04T01:04:11.847" v="119"/>
          <ac:spMkLst>
            <pc:docMk/>
            <pc:sldMk cId="352086517" sldId="260"/>
            <ac:spMk id="9" creationId="{C33BF9DD-8A45-4EEE-B231-0A14D322E5F9}"/>
          </ac:spMkLst>
        </pc:spChg>
        <pc:spChg chg="mod">
          <ac:chgData name="Jacqulyn Baughman" userId="" providerId="" clId="Web-{DDC8EA3F-F65C-4B65-A9FA-D726B906A466}" dt="2020-06-04T01:05:00.411" v="131" actId="1076"/>
          <ac:spMkLst>
            <pc:docMk/>
            <pc:sldMk cId="352086517" sldId="260"/>
            <ac:spMk id="12" creationId="{FF7F5CE3-9984-4EAA-8306-F973A5830CDE}"/>
          </ac:spMkLst>
        </pc:spChg>
        <pc:spChg chg="add del">
          <ac:chgData name="Jacqulyn Baughman" userId="" providerId="" clId="Web-{DDC8EA3F-F65C-4B65-A9FA-D726B906A466}" dt="2020-06-04T01:04:11.847" v="119"/>
          <ac:spMkLst>
            <pc:docMk/>
            <pc:sldMk cId="352086517" sldId="260"/>
            <ac:spMk id="13" creationId="{D5FBCAC9-BD8B-4F3B-AD74-EF37D4211349}"/>
          </ac:spMkLst>
        </pc:spChg>
        <pc:spChg chg="add del">
          <ac:chgData name="Jacqulyn Baughman" userId="" providerId="" clId="Web-{DDC8EA3F-F65C-4B65-A9FA-D726B906A466}" dt="2020-06-04T01:04:11.847" v="119"/>
          <ac:spMkLst>
            <pc:docMk/>
            <pc:sldMk cId="352086517" sldId="260"/>
            <ac:spMk id="15" creationId="{9556C5A8-AD7E-4CE7-87BE-9EA3B5E1786F}"/>
          </ac:spMkLst>
        </pc:spChg>
        <pc:spChg chg="mod">
          <ac:chgData name="Jacqulyn Baughman" userId="" providerId="" clId="Web-{DDC8EA3F-F65C-4B65-A9FA-D726B906A466}" dt="2020-06-04T01:05:39.179" v="141" actId="1076"/>
          <ac:spMkLst>
            <pc:docMk/>
            <pc:sldMk cId="352086517" sldId="260"/>
            <ac:spMk id="16" creationId="{9A075A8C-54CD-4493-A8EB-78AA19BCA3DA}"/>
          </ac:spMkLst>
        </pc:spChg>
        <pc:picChg chg="mod">
          <ac:chgData name="Jacqulyn Baughman" userId="" providerId="" clId="Web-{DDC8EA3F-F65C-4B65-A9FA-D726B906A466}" dt="2020-06-04T01:05:36.694" v="140" actId="14100"/>
          <ac:picMkLst>
            <pc:docMk/>
            <pc:sldMk cId="352086517" sldId="260"/>
            <ac:picMk id="4" creationId="{AE839EA8-E29C-4DDF-AF78-D02427A2CA00}"/>
          </ac:picMkLst>
        </pc:picChg>
        <pc:picChg chg="mod">
          <ac:chgData name="Jacqulyn Baughman" userId="" providerId="" clId="Web-{DDC8EA3F-F65C-4B65-A9FA-D726B906A466}" dt="2020-06-04T01:04:55.708" v="130" actId="1076"/>
          <ac:picMkLst>
            <pc:docMk/>
            <pc:sldMk cId="352086517" sldId="260"/>
            <ac:picMk id="5" creationId="{33927A33-6B0B-4AED-9DE9-00AC1DDC0DB8}"/>
          </ac:picMkLst>
        </pc:picChg>
        <pc:cxnChg chg="add del">
          <ac:chgData name="Jacqulyn Baughman" userId="" providerId="" clId="Web-{DDC8EA3F-F65C-4B65-A9FA-D726B906A466}" dt="2020-06-04T01:04:11.847" v="119"/>
          <ac:cxnSpMkLst>
            <pc:docMk/>
            <pc:sldMk cId="352086517" sldId="260"/>
            <ac:cxnSpMk id="11" creationId="{9020DCC9-F851-4562-BB20-1AB3C51BFD08}"/>
          </ac:cxnSpMkLst>
        </pc:cxnChg>
      </pc:sldChg>
      <pc:sldChg chg="modSp mod modClrScheme chgLayout">
        <pc:chgData name="Jacqulyn Baughman" userId="" providerId="" clId="Web-{DDC8EA3F-F65C-4B65-A9FA-D726B906A466}" dt="2020-06-04T01:04:11.847" v="119"/>
        <pc:sldMkLst>
          <pc:docMk/>
          <pc:sldMk cId="3677083173" sldId="262"/>
        </pc:sldMkLst>
        <pc:spChg chg="mod ord">
          <ac:chgData name="Jacqulyn Baughman" userId="" providerId="" clId="Web-{DDC8EA3F-F65C-4B65-A9FA-D726B906A466}" dt="2020-06-04T01:04:11.847" v="119"/>
          <ac:spMkLst>
            <pc:docMk/>
            <pc:sldMk cId="3677083173" sldId="262"/>
            <ac:spMk id="2" creationId="{3459474C-694F-4BE7-AA69-DB383560A75C}"/>
          </ac:spMkLst>
        </pc:spChg>
        <pc:spChg chg="mod ord">
          <ac:chgData name="Jacqulyn Baughman" userId="" providerId="" clId="Web-{DDC8EA3F-F65C-4B65-A9FA-D726B906A466}" dt="2020-06-04T01:04:11.847" v="119"/>
          <ac:spMkLst>
            <pc:docMk/>
            <pc:sldMk cId="3677083173" sldId="262"/>
            <ac:spMk id="3" creationId="{2892D263-CA28-4116-82B8-797550FBCA90}"/>
          </ac:spMkLst>
        </pc:spChg>
      </pc:sldChg>
      <pc:sldChg chg="modSp mod modClrScheme addCm delCm chgLayout">
        <pc:chgData name="Jacqulyn Baughman" userId="" providerId="" clId="Web-{DDC8EA3F-F65C-4B65-A9FA-D726B906A466}" dt="2020-06-04T01:04:11.847" v="119"/>
        <pc:sldMkLst>
          <pc:docMk/>
          <pc:sldMk cId="221295547" sldId="264"/>
        </pc:sldMkLst>
        <pc:spChg chg="mod ord">
          <ac:chgData name="Jacqulyn Baughman" userId="" providerId="" clId="Web-{DDC8EA3F-F65C-4B65-A9FA-D726B906A466}" dt="2020-06-04T01:04:11.847" v="119"/>
          <ac:spMkLst>
            <pc:docMk/>
            <pc:sldMk cId="221295547" sldId="264"/>
            <ac:spMk id="2" creationId="{724CB932-30BE-40F5-937B-217F1B11E094}"/>
          </ac:spMkLst>
        </pc:spChg>
        <pc:spChg chg="mod ord">
          <ac:chgData name="Jacqulyn Baughman" userId="" providerId="" clId="Web-{DDC8EA3F-F65C-4B65-A9FA-D726B906A466}" dt="2020-06-04T01:04:11.847" v="119"/>
          <ac:spMkLst>
            <pc:docMk/>
            <pc:sldMk cId="221295547" sldId="264"/>
            <ac:spMk id="3" creationId="{637681C6-BFC9-497A-A773-7E48C4F3DC58}"/>
          </ac:spMkLst>
        </pc:spChg>
        <pc:picChg chg="mod ord">
          <ac:chgData name="Jacqulyn Baughman" userId="" providerId="" clId="Web-{DDC8EA3F-F65C-4B65-A9FA-D726B906A466}" dt="2020-06-04T01:04:11.847" v="119"/>
          <ac:picMkLst>
            <pc:docMk/>
            <pc:sldMk cId="221295547" sldId="264"/>
            <ac:picMk id="8" creationId="{2F13896F-7055-4EDD-83ED-194468D8C0FF}"/>
          </ac:picMkLst>
        </pc:picChg>
      </pc:sldChg>
      <pc:sldChg chg="modSp mod modClrScheme chgLayout">
        <pc:chgData name="Jacqulyn Baughman" userId="" providerId="" clId="Web-{DDC8EA3F-F65C-4B65-A9FA-D726B906A466}" dt="2020-06-04T01:04:11.847" v="119"/>
        <pc:sldMkLst>
          <pc:docMk/>
          <pc:sldMk cId="382736402" sldId="265"/>
        </pc:sldMkLst>
        <pc:spChg chg="mod ord">
          <ac:chgData name="Jacqulyn Baughman" userId="" providerId="" clId="Web-{DDC8EA3F-F65C-4B65-A9FA-D726B906A466}" dt="2020-06-04T01:04:11.847" v="119"/>
          <ac:spMkLst>
            <pc:docMk/>
            <pc:sldMk cId="382736402" sldId="265"/>
            <ac:spMk id="2" creationId="{CFDDF343-EA55-4A60-B1B6-2A3A1A017E52}"/>
          </ac:spMkLst>
        </pc:spChg>
        <pc:spChg chg="mod ord">
          <ac:chgData name="Jacqulyn Baughman" userId="" providerId="" clId="Web-{DDC8EA3F-F65C-4B65-A9FA-D726B906A466}" dt="2020-06-04T01:04:11.847" v="119"/>
          <ac:spMkLst>
            <pc:docMk/>
            <pc:sldMk cId="382736402" sldId="265"/>
            <ac:spMk id="3" creationId="{A7CEB657-13E5-4F5B-A708-B07A5279900B}"/>
          </ac:spMkLst>
        </pc:spChg>
      </pc:sldChg>
      <pc:sldChg chg="modSp mod modClrScheme chgLayout">
        <pc:chgData name="Jacqulyn Baughman" userId="" providerId="" clId="Web-{DDC8EA3F-F65C-4B65-A9FA-D726B906A466}" dt="2020-06-04T01:04:11.847" v="119"/>
        <pc:sldMkLst>
          <pc:docMk/>
          <pc:sldMk cId="3187659038" sldId="266"/>
        </pc:sldMkLst>
        <pc:spChg chg="mod ord">
          <ac:chgData name="Jacqulyn Baughman" userId="" providerId="" clId="Web-{DDC8EA3F-F65C-4B65-A9FA-D726B906A466}" dt="2020-06-04T01:04:11.847" v="119"/>
          <ac:spMkLst>
            <pc:docMk/>
            <pc:sldMk cId="3187659038" sldId="266"/>
            <ac:spMk id="2" creationId="{D8878FF9-0D25-47E8-AB80-F7C78647E6C3}"/>
          </ac:spMkLst>
        </pc:spChg>
        <pc:spChg chg="mod ord">
          <ac:chgData name="Jacqulyn Baughman" userId="" providerId="" clId="Web-{DDC8EA3F-F65C-4B65-A9FA-D726B906A466}" dt="2020-06-04T01:04:11.847" v="119"/>
          <ac:spMkLst>
            <pc:docMk/>
            <pc:sldMk cId="3187659038" sldId="266"/>
            <ac:spMk id="3" creationId="{F73348FF-A4DC-40E6-91C3-A174E948C6CF}"/>
          </ac:spMkLst>
        </pc:spChg>
        <pc:spChg chg="mod ord">
          <ac:chgData name="Jacqulyn Baughman" userId="" providerId="" clId="Web-{DDC8EA3F-F65C-4B65-A9FA-D726B906A466}" dt="2020-06-04T01:04:11.847" v="119"/>
          <ac:spMkLst>
            <pc:docMk/>
            <pc:sldMk cId="3187659038" sldId="266"/>
            <ac:spMk id="18" creationId="{B60BC99F-8327-45AA-8B00-BBC912247B4E}"/>
          </ac:spMkLst>
        </pc:spChg>
      </pc:sldChg>
      <pc:sldChg chg="modSp mod modClrScheme chgLayout">
        <pc:chgData name="Jacqulyn Baughman" userId="" providerId="" clId="Web-{DDC8EA3F-F65C-4B65-A9FA-D726B906A466}" dt="2020-06-04T01:04:11.847" v="119"/>
        <pc:sldMkLst>
          <pc:docMk/>
          <pc:sldMk cId="3969496261" sldId="267"/>
        </pc:sldMkLst>
        <pc:spChg chg="mod ord">
          <ac:chgData name="Jacqulyn Baughman" userId="" providerId="" clId="Web-{DDC8EA3F-F65C-4B65-A9FA-D726B906A466}" dt="2020-06-04T01:04:11.847" v="119"/>
          <ac:spMkLst>
            <pc:docMk/>
            <pc:sldMk cId="3969496261" sldId="267"/>
            <ac:spMk id="2" creationId="{1C52336D-421C-417F-AD0B-F8C77547CEC0}"/>
          </ac:spMkLst>
        </pc:spChg>
        <pc:spChg chg="mod ord">
          <ac:chgData name="Jacqulyn Baughman" userId="" providerId="" clId="Web-{DDC8EA3F-F65C-4B65-A9FA-D726B906A466}" dt="2020-06-04T01:04:11.847" v="119"/>
          <ac:spMkLst>
            <pc:docMk/>
            <pc:sldMk cId="3969496261" sldId="267"/>
            <ac:spMk id="3" creationId="{FFFC379D-EEC0-475A-BC27-8153BF022DC3}"/>
          </ac:spMkLst>
        </pc:spChg>
      </pc:sldChg>
      <pc:sldChg chg="modSp mod modClrScheme chgLayout">
        <pc:chgData name="Jacqulyn Baughman" userId="" providerId="" clId="Web-{DDC8EA3F-F65C-4B65-A9FA-D726B906A466}" dt="2020-06-04T01:04:11.847" v="119"/>
        <pc:sldMkLst>
          <pc:docMk/>
          <pc:sldMk cId="2995412846" sldId="268"/>
        </pc:sldMkLst>
        <pc:spChg chg="mod ord">
          <ac:chgData name="Jacqulyn Baughman" userId="" providerId="" clId="Web-{DDC8EA3F-F65C-4B65-A9FA-D726B906A466}" dt="2020-06-04T01:04:11.847" v="119"/>
          <ac:spMkLst>
            <pc:docMk/>
            <pc:sldMk cId="2995412846" sldId="268"/>
            <ac:spMk id="2" creationId="{17724584-B1F6-44AB-8DFE-27B882E1292A}"/>
          </ac:spMkLst>
        </pc:spChg>
        <pc:spChg chg="mod ord">
          <ac:chgData name="Jacqulyn Baughman" userId="" providerId="" clId="Web-{DDC8EA3F-F65C-4B65-A9FA-D726B906A466}" dt="2020-06-04T01:04:11.847" v="119"/>
          <ac:spMkLst>
            <pc:docMk/>
            <pc:sldMk cId="2995412846" sldId="268"/>
            <ac:spMk id="3" creationId="{9A27E478-75F8-419F-A179-38B62CFE572C}"/>
          </ac:spMkLst>
        </pc:spChg>
        <pc:picChg chg="mod ord">
          <ac:chgData name="Jacqulyn Baughman" userId="" providerId="" clId="Web-{DDC8EA3F-F65C-4B65-A9FA-D726B906A466}" dt="2020-06-04T01:04:11.847" v="119"/>
          <ac:picMkLst>
            <pc:docMk/>
            <pc:sldMk cId="2995412846" sldId="268"/>
            <ac:picMk id="5" creationId="{1B44A55E-20E9-4A31-9071-9B9D38A29BAC}"/>
          </ac:picMkLst>
        </pc:picChg>
      </pc:sldChg>
      <pc:sldMasterChg chg="add del addSldLayout delSldLayout">
        <pc:chgData name="Jacqulyn Baughman" userId="" providerId="" clId="Web-{DDC8EA3F-F65C-4B65-A9FA-D726B906A466}" dt="2020-06-04T01:04:11.847" v="119"/>
        <pc:sldMasterMkLst>
          <pc:docMk/>
          <pc:sldMasterMk cId="397962360" sldId="2147483736"/>
        </pc:sldMasterMkLst>
        <pc:sldLayoutChg chg="add del">
          <pc:chgData name="Jacqulyn Baughman" userId="" providerId="" clId="Web-{DDC8EA3F-F65C-4B65-A9FA-D726B906A466}" dt="2020-06-04T01:04:11.847" v="119"/>
          <pc:sldLayoutMkLst>
            <pc:docMk/>
            <pc:sldMasterMk cId="397962360" sldId="2147483736"/>
            <pc:sldLayoutMk cId="1677483807" sldId="2147483737"/>
          </pc:sldLayoutMkLst>
        </pc:sldLayoutChg>
        <pc:sldLayoutChg chg="add del">
          <pc:chgData name="Jacqulyn Baughman" userId="" providerId="" clId="Web-{DDC8EA3F-F65C-4B65-A9FA-D726B906A466}" dt="2020-06-04T01:04:11.847" v="119"/>
          <pc:sldLayoutMkLst>
            <pc:docMk/>
            <pc:sldMasterMk cId="397962360" sldId="2147483736"/>
            <pc:sldLayoutMk cId="2829224699" sldId="2147483738"/>
          </pc:sldLayoutMkLst>
        </pc:sldLayoutChg>
        <pc:sldLayoutChg chg="add del">
          <pc:chgData name="Jacqulyn Baughman" userId="" providerId="" clId="Web-{DDC8EA3F-F65C-4B65-A9FA-D726B906A466}" dt="2020-06-04T01:04:11.847" v="119"/>
          <pc:sldLayoutMkLst>
            <pc:docMk/>
            <pc:sldMasterMk cId="397962360" sldId="2147483736"/>
            <pc:sldLayoutMk cId="1868982274" sldId="2147483739"/>
          </pc:sldLayoutMkLst>
        </pc:sldLayoutChg>
        <pc:sldLayoutChg chg="add del">
          <pc:chgData name="Jacqulyn Baughman" userId="" providerId="" clId="Web-{DDC8EA3F-F65C-4B65-A9FA-D726B906A466}" dt="2020-06-04T01:04:11.847" v="119"/>
          <pc:sldLayoutMkLst>
            <pc:docMk/>
            <pc:sldMasterMk cId="397962360" sldId="2147483736"/>
            <pc:sldLayoutMk cId="474308945" sldId="2147483740"/>
          </pc:sldLayoutMkLst>
        </pc:sldLayoutChg>
        <pc:sldLayoutChg chg="add del">
          <pc:chgData name="Jacqulyn Baughman" userId="" providerId="" clId="Web-{DDC8EA3F-F65C-4B65-A9FA-D726B906A466}" dt="2020-06-04T01:04:11.847" v="119"/>
          <pc:sldLayoutMkLst>
            <pc:docMk/>
            <pc:sldMasterMk cId="397962360" sldId="2147483736"/>
            <pc:sldLayoutMk cId="1680342381" sldId="2147483741"/>
          </pc:sldLayoutMkLst>
        </pc:sldLayoutChg>
        <pc:sldLayoutChg chg="add del">
          <pc:chgData name="Jacqulyn Baughman" userId="" providerId="" clId="Web-{DDC8EA3F-F65C-4B65-A9FA-D726B906A466}" dt="2020-06-04T01:04:11.847" v="119"/>
          <pc:sldLayoutMkLst>
            <pc:docMk/>
            <pc:sldMasterMk cId="397962360" sldId="2147483736"/>
            <pc:sldLayoutMk cId="1998836951" sldId="2147483742"/>
          </pc:sldLayoutMkLst>
        </pc:sldLayoutChg>
        <pc:sldLayoutChg chg="add del">
          <pc:chgData name="Jacqulyn Baughman" userId="" providerId="" clId="Web-{DDC8EA3F-F65C-4B65-A9FA-D726B906A466}" dt="2020-06-04T01:04:11.847" v="119"/>
          <pc:sldLayoutMkLst>
            <pc:docMk/>
            <pc:sldMasterMk cId="397962360" sldId="2147483736"/>
            <pc:sldLayoutMk cId="1993392629" sldId="2147483743"/>
          </pc:sldLayoutMkLst>
        </pc:sldLayoutChg>
        <pc:sldLayoutChg chg="add del">
          <pc:chgData name="Jacqulyn Baughman" userId="" providerId="" clId="Web-{DDC8EA3F-F65C-4B65-A9FA-D726B906A466}" dt="2020-06-04T01:04:11.847" v="119"/>
          <pc:sldLayoutMkLst>
            <pc:docMk/>
            <pc:sldMasterMk cId="397962360" sldId="2147483736"/>
            <pc:sldLayoutMk cId="2000956294" sldId="2147483744"/>
          </pc:sldLayoutMkLst>
        </pc:sldLayoutChg>
        <pc:sldLayoutChg chg="add del">
          <pc:chgData name="Jacqulyn Baughman" userId="" providerId="" clId="Web-{DDC8EA3F-F65C-4B65-A9FA-D726B906A466}" dt="2020-06-04T01:04:11.847" v="119"/>
          <pc:sldLayoutMkLst>
            <pc:docMk/>
            <pc:sldMasterMk cId="397962360" sldId="2147483736"/>
            <pc:sldLayoutMk cId="821294493" sldId="2147483745"/>
          </pc:sldLayoutMkLst>
        </pc:sldLayoutChg>
        <pc:sldLayoutChg chg="add del">
          <pc:chgData name="Jacqulyn Baughman" userId="" providerId="" clId="Web-{DDC8EA3F-F65C-4B65-A9FA-D726B906A466}" dt="2020-06-04T01:04:11.847" v="119"/>
          <pc:sldLayoutMkLst>
            <pc:docMk/>
            <pc:sldMasterMk cId="397962360" sldId="2147483736"/>
            <pc:sldLayoutMk cId="3983184510" sldId="2147483746"/>
          </pc:sldLayoutMkLst>
        </pc:sldLayoutChg>
        <pc:sldLayoutChg chg="add del">
          <pc:chgData name="Jacqulyn Baughman" userId="" providerId="" clId="Web-{DDC8EA3F-F65C-4B65-A9FA-D726B906A466}" dt="2020-06-04T01:04:11.847" v="119"/>
          <pc:sldLayoutMkLst>
            <pc:docMk/>
            <pc:sldMasterMk cId="397962360" sldId="2147483736"/>
            <pc:sldLayoutMk cId="3328106721" sldId="2147483747"/>
          </pc:sldLayoutMkLst>
        </pc:sldLayoutChg>
      </pc:sldMasterChg>
      <pc:sldMasterChg chg="add del addSldLayout delSldLayout modSldLayout">
        <pc:chgData name="Jacqulyn Baughman" userId="" providerId="" clId="Web-{DDC8EA3F-F65C-4B65-A9FA-D726B906A466}" dt="2020-06-04T01:04:11.847" v="119"/>
        <pc:sldMasterMkLst>
          <pc:docMk/>
          <pc:sldMasterMk cId="3889694482" sldId="2147483748"/>
        </pc:sldMasterMkLst>
        <pc:sldLayoutChg chg="add del mod replId">
          <pc:chgData name="Jacqulyn Baughman" userId="" providerId="" clId="Web-{DDC8EA3F-F65C-4B65-A9FA-D726B906A466}" dt="2020-06-04T01:04:11.847" v="119"/>
          <pc:sldLayoutMkLst>
            <pc:docMk/>
            <pc:sldMasterMk cId="3889694482" sldId="2147483748"/>
            <pc:sldLayoutMk cId="2555813176" sldId="2147483749"/>
          </pc:sldLayoutMkLst>
        </pc:sldLayoutChg>
        <pc:sldLayoutChg chg="add del mod replId">
          <pc:chgData name="Jacqulyn Baughman" userId="" providerId="" clId="Web-{DDC8EA3F-F65C-4B65-A9FA-D726B906A466}" dt="2020-06-04T01:04:11.847" v="119"/>
          <pc:sldLayoutMkLst>
            <pc:docMk/>
            <pc:sldMasterMk cId="3889694482" sldId="2147483748"/>
            <pc:sldLayoutMk cId="2878895402" sldId="2147483750"/>
          </pc:sldLayoutMkLst>
        </pc:sldLayoutChg>
        <pc:sldLayoutChg chg="add del mod replId">
          <pc:chgData name="Jacqulyn Baughman" userId="" providerId="" clId="Web-{DDC8EA3F-F65C-4B65-A9FA-D726B906A466}" dt="2020-06-04T01:04:11.847" v="119"/>
          <pc:sldLayoutMkLst>
            <pc:docMk/>
            <pc:sldMasterMk cId="3889694482" sldId="2147483748"/>
            <pc:sldLayoutMk cId="1837495546" sldId="2147483751"/>
          </pc:sldLayoutMkLst>
        </pc:sldLayoutChg>
        <pc:sldLayoutChg chg="add del mod replId">
          <pc:chgData name="Jacqulyn Baughman" userId="" providerId="" clId="Web-{DDC8EA3F-F65C-4B65-A9FA-D726B906A466}" dt="2020-06-04T01:04:11.847" v="119"/>
          <pc:sldLayoutMkLst>
            <pc:docMk/>
            <pc:sldMasterMk cId="3889694482" sldId="2147483748"/>
            <pc:sldLayoutMk cId="3823200361" sldId="2147483752"/>
          </pc:sldLayoutMkLst>
        </pc:sldLayoutChg>
        <pc:sldLayoutChg chg="add del mod replId">
          <pc:chgData name="Jacqulyn Baughman" userId="" providerId="" clId="Web-{DDC8EA3F-F65C-4B65-A9FA-D726B906A466}" dt="2020-06-04T01:04:11.847" v="119"/>
          <pc:sldLayoutMkLst>
            <pc:docMk/>
            <pc:sldMasterMk cId="3889694482" sldId="2147483748"/>
            <pc:sldLayoutMk cId="518506252" sldId="2147483753"/>
          </pc:sldLayoutMkLst>
        </pc:sldLayoutChg>
        <pc:sldLayoutChg chg="add del mod replId">
          <pc:chgData name="Jacqulyn Baughman" userId="" providerId="" clId="Web-{DDC8EA3F-F65C-4B65-A9FA-D726B906A466}" dt="2020-06-04T01:04:11.847" v="119"/>
          <pc:sldLayoutMkLst>
            <pc:docMk/>
            <pc:sldMasterMk cId="3889694482" sldId="2147483748"/>
            <pc:sldLayoutMk cId="4037338242" sldId="2147483754"/>
          </pc:sldLayoutMkLst>
        </pc:sldLayoutChg>
        <pc:sldLayoutChg chg="add del mod replId">
          <pc:chgData name="Jacqulyn Baughman" userId="" providerId="" clId="Web-{DDC8EA3F-F65C-4B65-A9FA-D726B906A466}" dt="2020-06-04T01:04:11.847" v="119"/>
          <pc:sldLayoutMkLst>
            <pc:docMk/>
            <pc:sldMasterMk cId="3889694482" sldId="2147483748"/>
            <pc:sldLayoutMk cId="966890830" sldId="2147483755"/>
          </pc:sldLayoutMkLst>
        </pc:sldLayoutChg>
        <pc:sldLayoutChg chg="add del mod replId">
          <pc:chgData name="Jacqulyn Baughman" userId="" providerId="" clId="Web-{DDC8EA3F-F65C-4B65-A9FA-D726B906A466}" dt="2020-06-04T01:04:11.847" v="119"/>
          <pc:sldLayoutMkLst>
            <pc:docMk/>
            <pc:sldMasterMk cId="3889694482" sldId="2147483748"/>
            <pc:sldLayoutMk cId="499428532" sldId="2147483756"/>
          </pc:sldLayoutMkLst>
        </pc:sldLayoutChg>
        <pc:sldLayoutChg chg="add del mod replId">
          <pc:chgData name="Jacqulyn Baughman" userId="" providerId="" clId="Web-{DDC8EA3F-F65C-4B65-A9FA-D726B906A466}" dt="2020-06-04T01:04:11.847" v="119"/>
          <pc:sldLayoutMkLst>
            <pc:docMk/>
            <pc:sldMasterMk cId="3889694482" sldId="2147483748"/>
            <pc:sldLayoutMk cId="3558247570" sldId="2147483757"/>
          </pc:sldLayoutMkLst>
        </pc:sldLayoutChg>
        <pc:sldLayoutChg chg="add del mod replId">
          <pc:chgData name="Jacqulyn Baughman" userId="" providerId="" clId="Web-{DDC8EA3F-F65C-4B65-A9FA-D726B906A466}" dt="2020-06-04T01:04:11.847" v="119"/>
          <pc:sldLayoutMkLst>
            <pc:docMk/>
            <pc:sldMasterMk cId="3889694482" sldId="2147483748"/>
            <pc:sldLayoutMk cId="2283987680" sldId="2147483758"/>
          </pc:sldLayoutMkLst>
        </pc:sldLayoutChg>
        <pc:sldLayoutChg chg="add del mod replId">
          <pc:chgData name="Jacqulyn Baughman" userId="" providerId="" clId="Web-{DDC8EA3F-F65C-4B65-A9FA-D726B906A466}" dt="2020-06-04T01:04:11.847" v="119"/>
          <pc:sldLayoutMkLst>
            <pc:docMk/>
            <pc:sldMasterMk cId="3889694482" sldId="2147483748"/>
            <pc:sldLayoutMk cId="2217343918" sldId="21474837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44999-54A6-46FB-80E9-5AC5F405964A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C1A79-50B2-467A-8F71-8C140B61411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7483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44999-54A6-46FB-80E9-5AC5F405964A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C1A79-50B2-467A-8F71-8C140B614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8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44999-54A6-46FB-80E9-5AC5F405964A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C1A79-50B2-467A-8F71-8C140B614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06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44999-54A6-46FB-80E9-5AC5F405964A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C1A79-50B2-467A-8F71-8C140B614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24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44999-54A6-46FB-80E9-5AC5F405964A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C1A79-50B2-467A-8F71-8C140B61411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8982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44999-54A6-46FB-80E9-5AC5F405964A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C1A79-50B2-467A-8F71-8C140B614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08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44999-54A6-46FB-80E9-5AC5F405964A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C1A79-50B2-467A-8F71-8C140B614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42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44999-54A6-46FB-80E9-5AC5F405964A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C1A79-50B2-467A-8F71-8C140B614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36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44999-54A6-46FB-80E9-5AC5F405964A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C1A79-50B2-467A-8F71-8C140B614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92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AF44999-54A6-46FB-80E9-5AC5F405964A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0EC1A79-50B2-467A-8F71-8C140B614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56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44999-54A6-46FB-80E9-5AC5F405964A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C1A79-50B2-467A-8F71-8C140B614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94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AF44999-54A6-46FB-80E9-5AC5F405964A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0EC1A79-50B2-467A-8F71-8C140B61411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62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libraryguides.bennett.edu/home/library-tutorials/mla-style-powerpoint-presentations" TargetMode="External"/><Relationship Id="rId2" Type="http://schemas.openxmlformats.org/officeDocument/2006/relationships/hyperlink" Target="https://ucmrp.edmc.edu/idc/groups/webcontent/@edmc_library_bmc/documents/webcontent/edmc-03350686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usiness.library.emory.edu/documents/faq-handouts/chicago-citation-guide-presentations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vato.com/blog/holiday-color-palettes-arent-just-red-green/" TargetMode="External"/><Relationship Id="rId2" Type="http://schemas.openxmlformats.org/officeDocument/2006/relationships/hyperlink" Target="https://about.easil.com/support/serif-vs-sans-serif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etmersons.com/geothermal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A sunset over a bridge&#10;&#10;Description generated with high confidence">
            <a:extLst>
              <a:ext uri="{FF2B5EF4-FFF2-40B4-BE49-F238E27FC236}">
                <a16:creationId xmlns:a16="http://schemas.microsoft.com/office/drawing/2014/main" id="{221D9FD1-477F-4C1B-999E-36D16AFB3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5400"/>
            <a:ext cx="12242800" cy="8148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04C97B-CD57-4E16-810C-EF84EFBAA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3760" y="1002792"/>
            <a:ext cx="10058400" cy="3566160"/>
          </a:xfrm>
        </p:spPr>
        <p:txBody>
          <a:bodyPr>
            <a:norm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ME 270: Project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5F67A4-56DF-4F35-86BF-38A36843A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6531" y="4496260"/>
            <a:ext cx="10058400" cy="1143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 Team #, Section #: Team members: </a:t>
            </a:r>
            <a:r>
              <a:rPr lang="en-US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Xxxxx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Yyyyyy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and </a:t>
            </a:r>
            <a:r>
              <a:rPr lang="en-US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Zzzzzz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215332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9474C-694F-4BE7-AA69-DB383560A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2D263-CA28-4116-82B8-797550FBC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How to Cite Sources: </a:t>
            </a:r>
          </a:p>
          <a:p>
            <a:pPr lvl="0"/>
            <a:r>
              <a:rPr lang="en-US" u="sng" dirty="0">
                <a:hlinkClick r:id="rId2"/>
              </a:rPr>
              <a:t>APA (American Psychological Association)</a:t>
            </a:r>
            <a:r>
              <a:rPr lang="en-US" dirty="0"/>
              <a:t> – generally used for academic documents in Education, Psychology, Social Sciences, and Sciences</a:t>
            </a:r>
          </a:p>
          <a:p>
            <a:pPr lvl="0"/>
            <a:endParaRPr lang="en-US" dirty="0"/>
          </a:p>
          <a:p>
            <a:pPr lvl="0"/>
            <a:r>
              <a:rPr lang="en-US" u="sng" dirty="0">
                <a:hlinkClick r:id="rId3"/>
              </a:rPr>
              <a:t>MLA (Modern Language Association)</a:t>
            </a:r>
            <a:r>
              <a:rPr lang="en-US" dirty="0"/>
              <a:t> - generally used by writers and documentation in the Humanities</a:t>
            </a:r>
          </a:p>
          <a:p>
            <a:pPr lvl="0"/>
            <a:endParaRPr lang="en-US" dirty="0"/>
          </a:p>
          <a:p>
            <a:pPr lvl="0"/>
            <a:r>
              <a:rPr lang="en-US" u="sng" dirty="0">
                <a:hlinkClick r:id="rId4"/>
              </a:rPr>
              <a:t>Chicago style</a:t>
            </a:r>
            <a:r>
              <a:rPr lang="en-US" dirty="0"/>
              <a:t> - generally used for academics in Business, History, and the Fine Arts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083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2336D-421C-417F-AD0B-F8C77547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Title slide info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C379D-EEC0-475A-BC27-8153BF022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>
              <a:buFont typeface="Wingdings" panose="020F0502020204030204" pitchFamily="34" charset="0"/>
              <a:buChar char="§"/>
            </a:pPr>
            <a:r>
              <a:rPr lang="en-US" sz="2400" dirty="0">
                <a:cs typeface="Calibri" panose="020F0502020204030204"/>
              </a:rPr>
              <a:t>Keep minimal</a:t>
            </a:r>
            <a:endParaRPr lang="en-US" sz="2400">
              <a:cs typeface="Calibri"/>
            </a:endParaRPr>
          </a:p>
          <a:p>
            <a:pPr>
              <a:buFont typeface="Wingdings" panose="020F0502020204030204" pitchFamily="34" charset="0"/>
              <a:buChar char="§"/>
            </a:pPr>
            <a:r>
              <a:rPr lang="en-US" sz="2400" dirty="0">
                <a:ea typeface="+mn-lt"/>
                <a:cs typeface="+mn-lt"/>
              </a:rPr>
              <a:t>Different font sizes create visual hierarchy</a:t>
            </a:r>
          </a:p>
          <a:p>
            <a:pPr marL="383540" lvl="1"/>
            <a:r>
              <a:rPr lang="en-US" sz="2400" dirty="0">
                <a:cs typeface="Calibri" panose="020F0502020204030204"/>
              </a:rPr>
              <a:t>Larger text more important (title)</a:t>
            </a:r>
          </a:p>
          <a:p>
            <a:pPr>
              <a:buFont typeface="Wingdings" panose="020F0502020204030204" pitchFamily="34" charset="0"/>
              <a:buChar char="§"/>
            </a:pPr>
            <a:r>
              <a:rPr lang="en-US" sz="2400" dirty="0">
                <a:ea typeface="+mn-lt"/>
                <a:cs typeface="+mn-lt"/>
              </a:rPr>
              <a:t>Stock photo creates interest </a:t>
            </a:r>
          </a:p>
          <a:p>
            <a:pPr marL="566420" lvl="2">
              <a:buFont typeface="Wingdings" panose="020F0502020204030204" pitchFamily="34" charset="0"/>
              <a:buChar char="§"/>
            </a:pPr>
            <a:r>
              <a:rPr lang="en-US" sz="2000" dirty="0">
                <a:ea typeface="+mn-lt"/>
                <a:cs typeface="+mn-lt"/>
              </a:rPr>
              <a:t>(see slide 1)</a:t>
            </a:r>
            <a:endParaRPr lang="en-US" sz="20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69496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4CC594A-A820-450F-B363-C19201FCFE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9FAB3DA-E9ED-4574-ABCC-378BC0FF1B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61CF59-022C-470C-A386-E0AEF976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08" y="274963"/>
            <a:ext cx="3494429" cy="2103875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Power Point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F23D3-97AE-4E7D-BAF2-AD6E581E5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414" y="2462694"/>
            <a:ext cx="3268016" cy="3889980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FFFF"/>
                </a:solidFill>
              </a:rPr>
              <a:t>Fonts</a:t>
            </a:r>
          </a:p>
          <a:p>
            <a:pPr marL="383540" lvl="1">
              <a:buClr>
                <a:schemeClr val="accent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Minimum of 18-point font</a:t>
            </a:r>
            <a:endParaRPr lang="en-US" sz="2400" dirty="0">
              <a:solidFill>
                <a:srgbClr val="FFFFFF"/>
              </a:solidFill>
            </a:endParaRPr>
          </a:p>
          <a:p>
            <a:pPr marL="749300" lvl="3">
              <a:buClr>
                <a:srgbClr val="FBE6CE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FF"/>
                </a:solidFill>
              </a:rPr>
              <a:t>24 is better</a:t>
            </a:r>
            <a:endParaRPr lang="en-US" sz="2400" dirty="0">
              <a:solidFill>
                <a:srgbClr val="FFFFFF"/>
              </a:solidFill>
              <a:cs typeface="Calibri"/>
            </a:endParaRPr>
          </a:p>
          <a:p>
            <a:pPr marL="383540" lvl="1">
              <a:buClr>
                <a:schemeClr val="accent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FFFFFF"/>
                </a:solidFill>
              </a:rPr>
              <a:t>Avoid </a:t>
            </a:r>
            <a:r>
              <a:rPr lang="en-US" sz="2000" i="1" dirty="0">
                <a:solidFill>
                  <a:srgbClr val="FFFFFF"/>
                </a:solidFill>
              </a:rPr>
              <a:t>italicized fonts</a:t>
            </a:r>
            <a:r>
              <a:rPr lang="en-US" sz="2000" dirty="0">
                <a:solidFill>
                  <a:srgbClr val="FFFFFF"/>
                </a:solidFill>
              </a:rPr>
              <a:t> and ALL-CAPS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marL="0" indent="0">
              <a:spcBef>
                <a:spcPts val="2400"/>
              </a:spcBef>
              <a:buNone/>
            </a:pPr>
            <a:r>
              <a:rPr lang="en-US" sz="2400" b="1" dirty="0">
                <a:solidFill>
                  <a:srgbClr val="FFFFFF"/>
                </a:solidFill>
              </a:rPr>
              <a:t>Colors</a:t>
            </a:r>
          </a:p>
          <a:p>
            <a:pPr lvl="1">
              <a:buClr>
                <a:schemeClr val="accent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FFFFFF"/>
                </a:solidFill>
              </a:rPr>
              <a:t>Use less than 5 colors</a:t>
            </a:r>
          </a:p>
          <a:p>
            <a:pPr lvl="1">
              <a:buClr>
                <a:schemeClr val="accent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FFFFFF"/>
                </a:solidFill>
              </a:rPr>
              <a:t>Do NOT pair red and green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3B8D6B0-55D6-48DC-86D8-FD95D5F118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Image result for sans serif vs serif font">
            <a:extLst>
              <a:ext uri="{FF2B5EF4-FFF2-40B4-BE49-F238E27FC236}">
                <a16:creationId xmlns:a16="http://schemas.microsoft.com/office/drawing/2014/main" id="{F56002AD-D425-492A-A091-6EBDB1146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6156" y="372456"/>
            <a:ext cx="6432143" cy="2283411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DF3ED9-F908-46BC-BB5C-F78450F0527D}"/>
              </a:ext>
            </a:extLst>
          </p:cNvPr>
          <p:cNvSpPr txBox="1"/>
          <p:nvPr/>
        </p:nvSpPr>
        <p:spPr>
          <a:xfrm>
            <a:off x="6276966" y="2708395"/>
            <a:ext cx="373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Image 1: San Serif vs Serif Fonts (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Easil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028" name="Picture 4" descr="Image result for good color pairings ">
            <a:extLst>
              <a:ext uri="{FF2B5EF4-FFF2-40B4-BE49-F238E27FC236}">
                <a16:creationId xmlns:a16="http://schemas.microsoft.com/office/drawing/2014/main" id="{3CFEAFCC-4F01-451A-A710-7E5E1EC9E3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62"/>
          <a:stretch/>
        </p:blipFill>
        <p:spPr bwMode="auto">
          <a:xfrm>
            <a:off x="4345241" y="4008842"/>
            <a:ext cx="3429681" cy="1734068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good color palettes blue">
            <a:extLst>
              <a:ext uri="{FF2B5EF4-FFF2-40B4-BE49-F238E27FC236}">
                <a16:creationId xmlns:a16="http://schemas.microsoft.com/office/drawing/2014/main" id="{A2FD336D-18D0-4193-B83E-103D5AB87B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28"/>
          <a:stretch/>
        </p:blipFill>
        <p:spPr bwMode="auto">
          <a:xfrm>
            <a:off x="8395580" y="4008841"/>
            <a:ext cx="3432006" cy="1734069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720B7E-1F64-461E-B337-659F05F480C7}"/>
              </a:ext>
            </a:extLst>
          </p:cNvPr>
          <p:cNvSpPr txBox="1"/>
          <p:nvPr/>
        </p:nvSpPr>
        <p:spPr>
          <a:xfrm>
            <a:off x="3961016" y="5789076"/>
            <a:ext cx="4426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Image 2: Orange, Red, and Black </a:t>
            </a:r>
          </a:p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(Digital Synopsis)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783AE4-D1C9-49F6-AE5F-38973945B143}"/>
              </a:ext>
            </a:extLst>
          </p:cNvPr>
          <p:cNvSpPr txBox="1"/>
          <p:nvPr/>
        </p:nvSpPr>
        <p:spPr>
          <a:xfrm>
            <a:off x="8244415" y="5762416"/>
            <a:ext cx="373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Image 3: Blue Colors (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Envato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41844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B8C9D-2806-4A97-90E5-62CDB7CCC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Number of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379AA-B014-4A0F-8B42-F33491B29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 Limit the number of slides.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 Constant “flipping" loses the audience</a:t>
            </a:r>
            <a:endParaRPr lang="en-US" sz="2400" dirty="0">
              <a:cs typeface="Calibri"/>
            </a:endParaRPr>
          </a:p>
          <a:p>
            <a:pPr marL="383540" lvl="1">
              <a:buFont typeface="Wingdings" panose="05000000000000000000" pitchFamily="2" charset="2"/>
              <a:buChar char="§"/>
            </a:pPr>
            <a:r>
              <a:rPr lang="en-US" sz="2200" dirty="0"/>
              <a:t>1-2 slides per minute</a:t>
            </a:r>
            <a:endParaRPr lang="en-US" sz="2200" dirty="0">
              <a:cs typeface="Calibri"/>
            </a:endParaRPr>
          </a:p>
        </p:txBody>
      </p:sp>
      <p:pic>
        <p:nvPicPr>
          <p:cNvPr id="4" name="Picture 4" descr="A clock on the side of a building&#10;&#10;Description generated with very high confidence">
            <a:extLst>
              <a:ext uri="{FF2B5EF4-FFF2-40B4-BE49-F238E27FC236}">
                <a16:creationId xmlns:a16="http://schemas.microsoft.com/office/drawing/2014/main" id="{BBF42728-3185-4286-93E4-86E5F5724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0295" y="2759079"/>
            <a:ext cx="4016542" cy="299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3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CB932-30BE-40F5-937B-217F1B11E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Content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681C6-BFC9-497A-A773-7E48C4F3D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5279" y="1775550"/>
            <a:ext cx="7061200" cy="4023360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 When using bullet points:</a:t>
            </a:r>
          </a:p>
          <a:p>
            <a:pPr marL="383540" lvl="1">
              <a:buFont typeface="Wingdings" panose="05000000000000000000" pitchFamily="2" charset="2"/>
              <a:buChar char="§"/>
            </a:pPr>
            <a:r>
              <a:rPr lang="en-US" sz="2200" dirty="0"/>
              <a:t>    Use the 6 x 6 Rule</a:t>
            </a:r>
            <a:endParaRPr lang="en-US" sz="2000" dirty="0">
              <a:cs typeface="Calibri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/>
              <a:t>    One thought per line </a:t>
            </a:r>
            <a:endParaRPr lang="en-US" sz="2200" dirty="0">
              <a:cs typeface="Calibri"/>
            </a:endParaRPr>
          </a:p>
          <a:p>
            <a:pPr marL="383540" lvl="1">
              <a:buFont typeface="Wingdings" panose="05000000000000000000" pitchFamily="2" charset="2"/>
              <a:buChar char="§"/>
            </a:pPr>
            <a:r>
              <a:rPr lang="en-US" sz="2200" dirty="0"/>
              <a:t>    No more than 6 words per line</a:t>
            </a:r>
            <a:endParaRPr lang="en-US" sz="2200" dirty="0">
              <a:cs typeface="Calibri" panose="020F0502020204030204"/>
            </a:endParaRPr>
          </a:p>
          <a:p>
            <a:pPr marL="383540" lvl="1">
              <a:buFont typeface="Wingdings" panose="05000000000000000000" pitchFamily="2" charset="2"/>
              <a:buChar char="§"/>
            </a:pPr>
            <a:r>
              <a:rPr lang="en-US" sz="2200" dirty="0"/>
              <a:t>    No more than 6 lines per slide</a:t>
            </a:r>
            <a:endParaRPr lang="en-US" sz="2200" dirty="0">
              <a:cs typeface="Calibri" panose="020F0502020204030204"/>
            </a:endParaRPr>
          </a:p>
          <a:p>
            <a:pPr marL="0" indent="0">
              <a:buNone/>
            </a:pPr>
            <a:r>
              <a:rPr lang="en-US" sz="2400" dirty="0">
                <a:cs typeface="Calibri"/>
              </a:rPr>
              <a:t>Without bullet points, use maximum of 8 words</a:t>
            </a:r>
          </a:p>
        </p:txBody>
      </p:sp>
      <p:pic>
        <p:nvPicPr>
          <p:cNvPr id="8" name="Picture 8" descr="A picture containing many, bunch, group, display&#10;&#10;Description generated with very high confidence">
            <a:extLst>
              <a:ext uri="{FF2B5EF4-FFF2-40B4-BE49-F238E27FC236}">
                <a16:creationId xmlns:a16="http://schemas.microsoft.com/office/drawing/2014/main" id="{2F13896F-7055-4EDD-83ED-194468D8C0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72788" y="3383761"/>
            <a:ext cx="3082892" cy="2401122"/>
          </a:xfr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75F03F8E-5165-4B87-973C-864569E89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979" y="3005889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5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 descr="A sunset over a snow covered mountain&#10;&#10;Description generated with very high confidence">
            <a:extLst>
              <a:ext uri="{FF2B5EF4-FFF2-40B4-BE49-F238E27FC236}">
                <a16:creationId xmlns:a16="http://schemas.microsoft.com/office/drawing/2014/main" id="{408121FE-51FB-4A3C-9EEA-7E9B460644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22" r="32752"/>
          <a:stretch/>
        </p:blipFill>
        <p:spPr>
          <a:xfrm>
            <a:off x="2021840" y="2773680"/>
            <a:ext cx="1493215" cy="881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878FF9-0D25-47E8-AB80-F7C78647E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More Content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348FF-A4DC-40E6-91C3-A174E948C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378960" cy="402336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 sz="2800" dirty="0">
                <a:cs typeface="Calibri" panose="020F0502020204030204"/>
              </a:rPr>
              <a:t>Can vary slides between:</a:t>
            </a:r>
          </a:p>
          <a:p>
            <a:pPr marL="383540" lvl="1">
              <a:lnSpc>
                <a:spcPct val="100000"/>
              </a:lnSpc>
              <a:buFont typeface="Wingdings" panose="020F0502020204030204" pitchFamily="34" charset="0"/>
              <a:buChar char="§"/>
            </a:pPr>
            <a:r>
              <a:rPr lang="en-US" sz="2400" dirty="0">
                <a:cs typeface="Calibri" panose="020F0502020204030204"/>
              </a:rPr>
              <a:t>Bullet points</a:t>
            </a:r>
          </a:p>
          <a:p>
            <a:pPr marL="200660" lvl="1" indent="0">
              <a:lnSpc>
                <a:spcPct val="100000"/>
              </a:lnSpc>
              <a:buNone/>
            </a:pPr>
            <a:endParaRPr lang="en-US" sz="2400" dirty="0">
              <a:cs typeface="Calibri" panose="020F0502020204030204"/>
            </a:endParaRPr>
          </a:p>
          <a:p>
            <a:pPr marL="383540" lvl="1">
              <a:lnSpc>
                <a:spcPct val="100000"/>
              </a:lnSpc>
              <a:buFont typeface="Wingdings" panose="020F0502020204030204" pitchFamily="34" charset="0"/>
              <a:buChar char="§"/>
            </a:pPr>
            <a:r>
              <a:rPr lang="en-US" sz="2400" dirty="0">
                <a:cs typeface="Calibri" panose="020F0502020204030204"/>
              </a:rPr>
              <a:t>Text </a:t>
            </a:r>
            <a:r>
              <a:rPr lang="en-US" sz="2400" dirty="0">
                <a:solidFill>
                  <a:schemeClr val="bg1"/>
                </a:solidFill>
                <a:cs typeface="Calibri" panose="020F0502020204030204"/>
              </a:rPr>
              <a:t>and images</a:t>
            </a:r>
          </a:p>
          <a:p>
            <a:pPr>
              <a:buFont typeface="Wingdings" panose="020F0502020204030204" pitchFamily="34" charset="0"/>
              <a:buChar char="§"/>
            </a:pPr>
            <a:endParaRPr lang="en-US" dirty="0">
              <a:cs typeface="Calibri" panose="020F0502020204030204"/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B60BC99F-8327-45AA-8B00-BBC912247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9120" y="1845735"/>
            <a:ext cx="4937760" cy="4023360"/>
          </a:xfrm>
        </p:spPr>
        <p:txBody>
          <a:bodyPr vert="horz" lIns="0" tIns="45720" rIns="0" bIns="45720" rtlCol="0" anchor="t">
            <a:normAutofit/>
          </a:bodyPr>
          <a:lstStyle/>
          <a:p>
            <a:pPr marL="383540" lvl="1">
              <a:buFont typeface="Wingdings" panose="020F0502020204030204" pitchFamily="34" charset="0"/>
              <a:buChar char="§"/>
            </a:pPr>
            <a:r>
              <a:rPr lang="en-US" sz="2400" dirty="0">
                <a:cs typeface="Calibri"/>
              </a:rPr>
              <a:t>Two columns</a:t>
            </a:r>
            <a:endParaRPr lang="en-US" sz="2400">
              <a:cs typeface="Calibri" panose="020F0502020204030204"/>
            </a:endParaRPr>
          </a:p>
          <a:p>
            <a:pPr marL="200660" lvl="1" indent="0">
              <a:buNone/>
            </a:pPr>
            <a:endParaRPr lang="en-US" sz="2400" dirty="0">
              <a:cs typeface="Calibri"/>
            </a:endParaRPr>
          </a:p>
          <a:p>
            <a:pPr marL="200660" lvl="1" indent="0">
              <a:buFont typeface="Wingdings" panose="020F0502020204030204" pitchFamily="34" charset="0"/>
              <a:buNone/>
            </a:pPr>
            <a:endParaRPr lang="en-US" sz="2400" dirty="0">
              <a:cs typeface="Calibri"/>
            </a:endParaRPr>
          </a:p>
          <a:p>
            <a:pPr marL="200660" lvl="1" indent="0">
              <a:buNone/>
            </a:pPr>
            <a:r>
              <a:rPr lang="en-US" sz="2400" dirty="0">
                <a:cs typeface="Calibri"/>
              </a:rPr>
              <a:t>No bullet points</a:t>
            </a:r>
          </a:p>
          <a:p>
            <a:pPr marL="383540" lvl="1">
              <a:buFont typeface="Wingdings" panose="020F0502020204030204" pitchFamily="34" charset="0"/>
              <a:buChar char="§"/>
            </a:pPr>
            <a:endParaRPr lang="en-US" sz="2400" dirty="0">
              <a:cs typeface="Calibri"/>
            </a:endParaRPr>
          </a:p>
          <a:p>
            <a:pPr marL="383540" lvl="1">
              <a:buFont typeface="Wingdings" panose="020F0502020204030204" pitchFamily="34" charset="0"/>
              <a:buChar char="§"/>
            </a:pPr>
            <a:endParaRPr lang="en-US" sz="2400" dirty="0">
              <a:cs typeface="Calibri"/>
            </a:endParaRPr>
          </a:p>
          <a:p>
            <a:pPr marL="383540" lvl="1">
              <a:buFont typeface="Wingdings" panose="020F0502020204030204" pitchFamily="34" charset="0"/>
              <a:buChar char="§"/>
            </a:pPr>
            <a:endParaRPr lang="en-US" sz="2400" dirty="0">
              <a:cs typeface="Calibri"/>
            </a:endParaRPr>
          </a:p>
          <a:p>
            <a:pPr marL="383540" lvl="1">
              <a:buFont typeface="Wingdings" panose="020F0502020204030204" pitchFamily="34" charset="0"/>
              <a:buChar char="§"/>
            </a:pPr>
            <a:endParaRPr lang="en-US" sz="2400" dirty="0">
              <a:cs typeface="Calibri"/>
            </a:endParaRPr>
          </a:p>
          <a:p>
            <a:pPr marL="200660" lvl="1" indent="0">
              <a:buNone/>
            </a:pPr>
            <a:endParaRPr lang="en-US" sz="2400" dirty="0"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AA5834-6271-4CCA-A67F-5C6E0B845C74}"/>
              </a:ext>
            </a:extLst>
          </p:cNvPr>
          <p:cNvSpPr txBox="1"/>
          <p:nvPr/>
        </p:nvSpPr>
        <p:spPr>
          <a:xfrm>
            <a:off x="3525386" y="4908082"/>
            <a:ext cx="5222240" cy="11623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00660" lvl="1" algn="ctr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</a:pPr>
            <a:r>
              <a:rPr lang="en-US" sz="2400" dirty="0">
                <a:ea typeface="+mn-lt"/>
                <a:cs typeface="+mn-lt"/>
              </a:rPr>
              <a:t>Be consistent with all other formatting:</a:t>
            </a:r>
          </a:p>
          <a:p>
            <a:pPr marL="200660" lvl="1" algn="ctr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</a:pPr>
            <a:r>
              <a:rPr lang="en-US" sz="2400" dirty="0">
                <a:ea typeface="+mn-lt"/>
                <a:cs typeface="+mn-lt"/>
              </a:rPr>
              <a:t>font, color, background</a:t>
            </a:r>
            <a:endParaRPr lang="en-US" sz="2400" dirty="0">
              <a:cs typeface="Calibri"/>
            </a:endParaRPr>
          </a:p>
          <a:p>
            <a:pPr algn="l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7659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33BF9DD-8A45-4EEE-B231-0A14D322E5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D1E4B-0BB0-493B-9241-00A00DF88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148" y="-529620"/>
            <a:ext cx="6574972" cy="1450757"/>
          </a:xfrm>
        </p:spPr>
        <p:txBody>
          <a:bodyPr>
            <a:normAutofit/>
          </a:bodyPr>
          <a:lstStyle/>
          <a:p>
            <a:r>
              <a:rPr lang="en-US"/>
              <a:t>Power Point Design</a:t>
            </a:r>
          </a:p>
        </p:txBody>
      </p:sp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E839EA8-E29C-4DDF-AF78-D02427A2C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70" y="2239843"/>
            <a:ext cx="4040036" cy="347831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20DCC9-F851-4562-BB20-1AB3C51BF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8C80C-33C8-4C5F-B31F-434D83AAB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561" y="660537"/>
            <a:ext cx="6574973" cy="3670180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Charts and Graphs</a:t>
            </a:r>
            <a:endParaRPr lang="en-US" sz="2400">
              <a:cs typeface="Calibri" panose="020F0502020204030204"/>
            </a:endParaRPr>
          </a:p>
          <a:p>
            <a:pPr marL="383540" lvl="1">
              <a:buFont typeface="Wingdings" panose="05000000000000000000" pitchFamily="2" charset="2"/>
              <a:buChar char="§"/>
            </a:pPr>
            <a:r>
              <a:rPr lang="en-US" sz="2400" dirty="0"/>
              <a:t>Pie Charts [show percentages]</a:t>
            </a:r>
            <a:endParaRPr lang="en-US" sz="2400">
              <a:cs typeface="Calibri"/>
            </a:endParaRPr>
          </a:p>
          <a:p>
            <a:pPr marL="383540" lvl="1">
              <a:buFont typeface="Wingdings" panose="05000000000000000000" pitchFamily="2" charset="2"/>
              <a:buChar char="§"/>
            </a:pPr>
            <a:r>
              <a:rPr lang="en-US" sz="2400" dirty="0"/>
              <a:t>Vertical Bar Charts [change over time]</a:t>
            </a:r>
            <a:endParaRPr lang="en-US" sz="2400">
              <a:cs typeface="Calibri"/>
            </a:endParaRPr>
          </a:p>
          <a:p>
            <a:pPr marL="383540" lvl="1">
              <a:buFont typeface="Wingdings" panose="05000000000000000000" pitchFamily="2" charset="2"/>
              <a:buChar char="§"/>
            </a:pPr>
            <a:r>
              <a:rPr lang="en-US" sz="2400" dirty="0"/>
              <a:t>Horizontal Bar Charts [compare quantities]</a:t>
            </a:r>
            <a:endParaRPr lang="en-US" sz="2400">
              <a:cs typeface="Calibri" panose="020F0502020204030204"/>
            </a:endParaRPr>
          </a:p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FBCAC9-BD8B-4F3B-AD74-EF37D42113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56C5A8-AD7E-4CE7-87BE-9EA3B5E178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075A8C-54CD-4493-A8EB-78AA19BCA3DA}"/>
              </a:ext>
            </a:extLst>
          </p:cNvPr>
          <p:cNvSpPr txBox="1"/>
          <p:nvPr/>
        </p:nvSpPr>
        <p:spPr>
          <a:xfrm>
            <a:off x="508830" y="5618930"/>
            <a:ext cx="336282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 Graph 1: Cost Comparison 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Geothermal - Detmer And Sons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5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33927A33-6B0B-4AED-9DE9-00AC1DDC0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964" y="2428978"/>
            <a:ext cx="5259811" cy="3324234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FF7F5CE3-9984-4EAA-8306-F973A5830CDE}"/>
              </a:ext>
            </a:extLst>
          </p:cNvPr>
          <p:cNvSpPr txBox="1"/>
          <p:nvPr/>
        </p:nvSpPr>
        <p:spPr>
          <a:xfrm>
            <a:off x="6002019" y="5714195"/>
            <a:ext cx="281031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Graph 2: Graph Title</a:t>
            </a:r>
          </a:p>
        </p:txBody>
      </p:sp>
    </p:spTree>
    <p:extLst>
      <p:ext uri="{BB962C8B-B14F-4D97-AF65-F5344CB8AC3E}">
        <p14:creationId xmlns:p14="http://schemas.microsoft.com/office/powerpoint/2010/main" val="352086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24584-B1F6-44AB-8DFE-27B882E12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More Design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7E478-75F8-419F-A179-38B62CFE5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5519286" cy="402336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 sz="2800" b="1" dirty="0">
                <a:ea typeface="+mn-lt"/>
                <a:cs typeface="+mn-lt"/>
              </a:rPr>
              <a:t>Images</a:t>
            </a:r>
            <a:endParaRPr lang="en-US" sz="2800">
              <a:ea typeface="+mn-lt"/>
              <a:cs typeface="+mn-lt"/>
            </a:endParaRPr>
          </a:p>
          <a:p>
            <a:pPr marL="383540" lvl="1">
              <a:buFont typeface="Wingdings" pitchFamily="34" charset="0"/>
              <a:buChar char="§"/>
            </a:pPr>
            <a:r>
              <a:rPr lang="en-US" sz="2400" dirty="0">
                <a:ea typeface="+mn-lt"/>
                <a:cs typeface="+mn-lt"/>
              </a:rPr>
              <a:t>Use one or two large images</a:t>
            </a:r>
          </a:p>
          <a:p>
            <a:pPr marL="383540" lvl="1">
              <a:buFont typeface="Wingdings" pitchFamily="34" charset="0"/>
              <a:buChar char="§"/>
            </a:pPr>
            <a:r>
              <a:rPr lang="en-US" sz="2400" dirty="0">
                <a:ea typeface="+mn-lt"/>
                <a:cs typeface="+mn-lt"/>
              </a:rPr>
              <a:t>Use the same style of image [if possible]</a:t>
            </a:r>
          </a:p>
          <a:p>
            <a:pPr marL="383540" lvl="1">
              <a:buFont typeface="Wingdings" pitchFamily="34" charset="0"/>
              <a:buChar char="§"/>
            </a:pPr>
            <a:r>
              <a:rPr lang="en-US" sz="2400" dirty="0">
                <a:ea typeface="+mn-lt"/>
                <a:cs typeface="+mn-lt"/>
              </a:rPr>
              <a:t>Keep the image quality high</a:t>
            </a:r>
            <a:endParaRPr lang="en-US" sz="2400" dirty="0">
              <a:cs typeface="Calibri" panose="020F0502020204030204"/>
            </a:endParaRPr>
          </a:p>
        </p:txBody>
      </p:sp>
      <p:pic>
        <p:nvPicPr>
          <p:cNvPr id="5" name="Picture 5" descr="A picture containing photo, old, black, wooden&#10;&#10;Description generated with very high confidence">
            <a:extLst>
              <a:ext uri="{FF2B5EF4-FFF2-40B4-BE49-F238E27FC236}">
                <a16:creationId xmlns:a16="http://schemas.microsoft.com/office/drawing/2014/main" id="{1B44A55E-20E9-4A31-9071-9B9D38A29B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85280" y="3334619"/>
            <a:ext cx="4267200" cy="2772791"/>
          </a:xfrm>
        </p:spPr>
      </p:pic>
    </p:spTree>
    <p:extLst>
      <p:ext uri="{BB962C8B-B14F-4D97-AF65-F5344CB8AC3E}">
        <p14:creationId xmlns:p14="http://schemas.microsoft.com/office/powerpoint/2010/main" val="2995412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DF343-EA55-4A60-B1B6-2A3A1A01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</a:t>
            </a:r>
            <a:r>
              <a:rPr lang="en-US" sz="2800" dirty="0"/>
              <a:t>(examples)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EB657-13E5-4F5B-A708-B07A52799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708640" cy="402336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 dirty="0"/>
              <a:t>Image 1: </a:t>
            </a:r>
            <a:r>
              <a:rPr lang="pt-BR" dirty="0"/>
              <a:t>“Easil.” </a:t>
            </a:r>
            <a:r>
              <a:rPr lang="pt-BR" i="1" dirty="0"/>
              <a:t>Easil</a:t>
            </a:r>
            <a:r>
              <a:rPr lang="pt-BR" dirty="0"/>
              <a:t>, 4 Feb. 2018, </a:t>
            </a:r>
            <a:r>
              <a:rPr lang="pt-BR" dirty="0">
                <a:hlinkClick r:id="rId2"/>
              </a:rPr>
              <a:t>https://about.easil.com/support/serif-vs-sans-serif/</a:t>
            </a:r>
            <a:r>
              <a:rPr lang="pt-BR" dirty="0"/>
              <a:t>.</a:t>
            </a:r>
          </a:p>
          <a:p>
            <a:r>
              <a:rPr lang="pt-BR" dirty="0"/>
              <a:t>Image 2: </a:t>
            </a:r>
            <a:r>
              <a:rPr lang="en-US" dirty="0"/>
              <a:t>“Digital Synopsis.” </a:t>
            </a:r>
            <a:r>
              <a:rPr lang="en-US" i="1" dirty="0"/>
              <a:t>Digital Synopsis</a:t>
            </a:r>
            <a:r>
              <a:rPr lang="en-US" dirty="0"/>
              <a:t>, https://digitalsynopsis.com/design/logo-color-combinations/.</a:t>
            </a:r>
            <a:endParaRPr lang="pt-BR" dirty="0"/>
          </a:p>
          <a:p>
            <a:r>
              <a:rPr lang="pt-BR" dirty="0"/>
              <a:t>Image 3: </a:t>
            </a:r>
            <a:r>
              <a:rPr lang="it-IT" dirty="0"/>
              <a:t>“Envato.” </a:t>
            </a:r>
            <a:r>
              <a:rPr lang="it-IT" i="1" dirty="0"/>
              <a:t>Envato</a:t>
            </a:r>
            <a:r>
              <a:rPr lang="it-IT" dirty="0"/>
              <a:t>, Coolors, </a:t>
            </a:r>
            <a:r>
              <a:rPr lang="it-IT" dirty="0">
                <a:hlinkClick r:id="rId3"/>
              </a:rPr>
              <a:t>https://envato.com/blog/holiday-color-palettes-arent-just-red-green/</a:t>
            </a:r>
            <a:r>
              <a:rPr lang="it-IT" dirty="0"/>
              <a:t>.</a:t>
            </a:r>
          </a:p>
          <a:p>
            <a:r>
              <a:rPr lang="it-IT" dirty="0"/>
              <a:t>Graph 2: </a:t>
            </a:r>
            <a:r>
              <a:rPr lang="en-US" dirty="0">
                <a:ea typeface="+mn-lt"/>
                <a:cs typeface="+mn-lt"/>
              </a:rPr>
              <a:t>"Geothermal - Detmer And Sons". </a:t>
            </a:r>
            <a:r>
              <a:rPr lang="en-US" i="1" dirty="0">
                <a:ea typeface="+mn-lt"/>
                <a:cs typeface="+mn-lt"/>
              </a:rPr>
              <a:t>Detmer And Sons</a:t>
            </a:r>
            <a:r>
              <a:rPr lang="en-US" dirty="0">
                <a:ea typeface="+mn-lt"/>
                <a:cs typeface="+mn-lt"/>
              </a:rPr>
              <a:t>, 2019, </a:t>
            </a:r>
            <a:r>
              <a:rPr lang="en-US" dirty="0">
                <a:ea typeface="+mn-lt"/>
                <a:cs typeface="+mn-lt"/>
                <a:hlinkClick r:id="rId4"/>
              </a:rPr>
              <a:t>http://www.detmersons.com/geothermal/</a:t>
            </a:r>
            <a:r>
              <a:rPr lang="en-US" dirty="0">
                <a:ea typeface="+mn-lt"/>
                <a:cs typeface="+mn-lt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3640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418</Words>
  <Application>Microsoft Office PowerPoint</Application>
  <PresentationFormat>Widescreen</PresentationFormat>
  <Paragraphs>70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Calibri Light</vt:lpstr>
      <vt:lpstr>Wingdings</vt:lpstr>
      <vt:lpstr>Retrospect</vt:lpstr>
      <vt:lpstr>ME 270: Project </vt:lpstr>
      <vt:lpstr>Title slide info</vt:lpstr>
      <vt:lpstr>Power Point Design</vt:lpstr>
      <vt:lpstr>Number of Slides</vt:lpstr>
      <vt:lpstr>Content Slides</vt:lpstr>
      <vt:lpstr>More Content</vt:lpstr>
      <vt:lpstr>Power Point Design</vt:lpstr>
      <vt:lpstr>More Design</vt:lpstr>
      <vt:lpstr>References (examples)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 270: Project</dc:title>
  <dc:creator>Hannah Monk</dc:creator>
  <cp:lastModifiedBy>Jacqulyn Baughman</cp:lastModifiedBy>
  <cp:revision>331</cp:revision>
  <dcterms:created xsi:type="dcterms:W3CDTF">2020-02-23T20:05:06Z</dcterms:created>
  <dcterms:modified xsi:type="dcterms:W3CDTF">2020-07-10T21:02:46Z</dcterms:modified>
</cp:coreProperties>
</file>