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28" r:id="rId2"/>
    <p:sldId id="429" r:id="rId3"/>
    <p:sldId id="430" r:id="rId4"/>
    <p:sldId id="431" r:id="rId5"/>
    <p:sldId id="432" r:id="rId6"/>
    <p:sldId id="433" r:id="rId7"/>
    <p:sldId id="434" r:id="rId8"/>
    <p:sldId id="435" r:id="rId9"/>
    <p:sldId id="436" r:id="rId10"/>
    <p:sldId id="437" r:id="rId11"/>
    <p:sldId id="438" r:id="rId12"/>
    <p:sldId id="43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58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7EACB-2808-4753-86EB-809CA56DC340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39C23-2DFF-4FF9-BF87-A71BB413E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3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3911-4C5F-4F50-BDE4-FF621D284EDC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8634-FEE0-4B08-A332-6BF44E6D8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3911-4C5F-4F50-BDE4-FF621D284EDC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8634-FEE0-4B08-A332-6BF44E6D8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3911-4C5F-4F50-BDE4-FF621D284EDC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8634-FEE0-4B08-A332-6BF44E6D8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3911-4C5F-4F50-BDE4-FF621D284EDC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8634-FEE0-4B08-A332-6BF44E6D8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3911-4C5F-4F50-BDE4-FF621D284EDC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8634-FEE0-4B08-A332-6BF44E6D8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3911-4C5F-4F50-BDE4-FF621D284EDC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8634-FEE0-4B08-A332-6BF44E6D8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3911-4C5F-4F50-BDE4-FF621D284EDC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8634-FEE0-4B08-A332-6BF44E6D8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3911-4C5F-4F50-BDE4-FF621D284EDC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8634-FEE0-4B08-A332-6BF44E6D8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3911-4C5F-4F50-BDE4-FF621D284EDC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8634-FEE0-4B08-A332-6BF44E6D8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3911-4C5F-4F50-BDE4-FF621D284EDC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8634-FEE0-4B08-A332-6BF44E6D8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3911-4C5F-4F50-BDE4-FF621D284EDC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8634-FEE0-4B08-A332-6BF44E6D8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33911-4C5F-4F50-BDE4-FF621D284EDC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58634-FEE0-4B08-A332-6BF44E6D8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696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488"/>
            <a:ext cx="9120803" cy="687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788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799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983"/>
            <a:ext cx="9295805" cy="549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809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2736"/>
            <a:ext cx="9144000" cy="6592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706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971"/>
            <a:ext cx="9144000" cy="687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717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622" y="0"/>
            <a:ext cx="91652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727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96"/>
            <a:ext cx="9144000" cy="6861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737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770"/>
            <a:ext cx="9144000" cy="6883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747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191"/>
            <a:ext cx="9143999" cy="6880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758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86" y="0"/>
            <a:ext cx="915677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768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49" y="0"/>
            <a:ext cx="915249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778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7584"/>
            <a:ext cx="9120672" cy="687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0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 Unicode MS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Danmarks JordbrugsForskning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Luebberstedt</dc:creator>
  <cp:lastModifiedBy>Lubberstedt, Thomas [AGRON]</cp:lastModifiedBy>
  <cp:revision>186</cp:revision>
  <dcterms:created xsi:type="dcterms:W3CDTF">2008-11-27T17:22:56Z</dcterms:created>
  <dcterms:modified xsi:type="dcterms:W3CDTF">2014-11-26T23:33:01Z</dcterms:modified>
</cp:coreProperties>
</file>